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7C53-C73C-4B0A-9641-B2E0A6A07CC3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B6FA-649B-413A-BE66-ADC7D5F94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9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7C53-C73C-4B0A-9641-B2E0A6A07CC3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B6FA-649B-413A-BE66-ADC7D5F94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08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7C53-C73C-4B0A-9641-B2E0A6A07CC3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B6FA-649B-413A-BE66-ADC7D5F94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2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7C53-C73C-4B0A-9641-B2E0A6A07CC3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B6FA-649B-413A-BE66-ADC7D5F94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6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7C53-C73C-4B0A-9641-B2E0A6A07CC3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B6FA-649B-413A-BE66-ADC7D5F94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7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7C53-C73C-4B0A-9641-B2E0A6A07CC3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B6FA-649B-413A-BE66-ADC7D5F94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5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7C53-C73C-4B0A-9641-B2E0A6A07CC3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B6FA-649B-413A-BE66-ADC7D5F94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98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7C53-C73C-4B0A-9641-B2E0A6A07CC3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B6FA-649B-413A-BE66-ADC7D5F94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7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7C53-C73C-4B0A-9641-B2E0A6A07CC3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B6FA-649B-413A-BE66-ADC7D5F94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3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7C53-C73C-4B0A-9641-B2E0A6A07CC3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B6FA-649B-413A-BE66-ADC7D5F94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3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7C53-C73C-4B0A-9641-B2E0A6A07CC3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B6FA-649B-413A-BE66-ADC7D5F94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1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B7C53-C73C-4B0A-9641-B2E0A6A07CC3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3B6FA-649B-413A-BE66-ADC7D5F94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1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498600"/>
            <a:ext cx="7620000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82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North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Schofield, Teresa</dc:creator>
  <cp:lastModifiedBy>Schofield, Teresa</cp:lastModifiedBy>
  <cp:revision>1</cp:revision>
  <dcterms:created xsi:type="dcterms:W3CDTF">2015-10-20T15:42:38Z</dcterms:created>
  <dcterms:modified xsi:type="dcterms:W3CDTF">2015-10-20T15:43:09Z</dcterms:modified>
</cp:coreProperties>
</file>