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10.jpg" ContentType="image/tiff"/>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handoutMasterIdLst>
    <p:handoutMasterId r:id="rId24"/>
  </p:handoutMasterIdLst>
  <p:sldIdLst>
    <p:sldId id="305" r:id="rId2"/>
    <p:sldId id="306" r:id="rId3"/>
    <p:sldId id="324" r:id="rId4"/>
    <p:sldId id="307" r:id="rId5"/>
    <p:sldId id="301" r:id="rId6"/>
    <p:sldId id="323" r:id="rId7"/>
    <p:sldId id="333" r:id="rId8"/>
    <p:sldId id="326" r:id="rId9"/>
    <p:sldId id="319" r:id="rId10"/>
    <p:sldId id="320" r:id="rId11"/>
    <p:sldId id="308" r:id="rId12"/>
    <p:sldId id="322" r:id="rId13"/>
    <p:sldId id="332" r:id="rId14"/>
    <p:sldId id="327" r:id="rId15"/>
    <p:sldId id="328" r:id="rId16"/>
    <p:sldId id="329" r:id="rId17"/>
    <p:sldId id="330" r:id="rId18"/>
    <p:sldId id="331" r:id="rId19"/>
    <p:sldId id="321" r:id="rId20"/>
    <p:sldId id="313" r:id="rId21"/>
    <p:sldId id="311"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7B3B"/>
    <a:srgbClr val="079418"/>
    <a:srgbClr val="007B3B"/>
    <a:srgbClr val="00A651"/>
    <a:srgbClr val="004A24"/>
    <a:srgbClr val="00A44E"/>
    <a:srgbClr val="74C427"/>
    <a:srgbClr val="8AC4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1"/>
    <p:restoredTop sz="76744" autoAdjust="0"/>
  </p:normalViewPr>
  <p:slideViewPr>
    <p:cSldViewPr snapToGrid="0" snapToObjects="1">
      <p:cViewPr varScale="1">
        <p:scale>
          <a:sx n="87" d="100"/>
          <a:sy n="87" d="100"/>
        </p:scale>
        <p:origin x="1662" y="90"/>
      </p:cViewPr>
      <p:guideLst/>
    </p:cSldViewPr>
  </p:slideViewPr>
  <p:notesTextViewPr>
    <p:cViewPr>
      <p:scale>
        <a:sx n="3" d="2"/>
        <a:sy n="3" d="2"/>
      </p:scale>
      <p:origin x="0" y="0"/>
    </p:cViewPr>
  </p:notesTextViewPr>
  <p:sorterViewPr>
    <p:cViewPr>
      <p:scale>
        <a:sx n="134" d="100"/>
        <a:sy n="13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81D02E7-5CDB-448F-9A2D-8E561882F223}" type="datetimeFigureOut">
              <a:rPr lang="en-US" smtClean="0"/>
              <a:t>8/15/2022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C3E0915-2725-4B73-846D-08DE76C98CBE}" type="slidenum">
              <a:rPr lang="en-US" smtClean="0"/>
              <a:t>‹#›</a:t>
            </a:fld>
            <a:endParaRPr lang="en-US"/>
          </a:p>
        </p:txBody>
      </p:sp>
    </p:spTree>
    <p:extLst>
      <p:ext uri="{BB962C8B-B14F-4D97-AF65-F5344CB8AC3E}">
        <p14:creationId xmlns:p14="http://schemas.microsoft.com/office/powerpoint/2010/main" val="49597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C1B27BF-355B-4F80-9962-620FED072594}" type="datetimeFigureOut">
              <a:rPr lang="en-US" smtClean="0"/>
              <a:t>8/15/2022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730F300-71ED-434D-8AF4-96C9A3FEA603}" type="slidenum">
              <a:rPr lang="en-US" smtClean="0"/>
              <a:t>‹#›</a:t>
            </a:fld>
            <a:endParaRPr lang="en-US"/>
          </a:p>
        </p:txBody>
      </p:sp>
    </p:spTree>
    <p:extLst>
      <p:ext uri="{BB962C8B-B14F-4D97-AF65-F5344CB8AC3E}">
        <p14:creationId xmlns:p14="http://schemas.microsoft.com/office/powerpoint/2010/main" val="2808323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1</a:t>
            </a:fld>
            <a:endParaRPr lang="en-US"/>
          </a:p>
        </p:txBody>
      </p:sp>
    </p:spTree>
    <p:extLst>
      <p:ext uri="{BB962C8B-B14F-4D97-AF65-F5344CB8AC3E}">
        <p14:creationId xmlns:p14="http://schemas.microsoft.com/office/powerpoint/2010/main" val="2995059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10</a:t>
            </a:fld>
            <a:endParaRPr lang="en-US"/>
          </a:p>
        </p:txBody>
      </p:sp>
    </p:spTree>
    <p:extLst>
      <p:ext uri="{BB962C8B-B14F-4D97-AF65-F5344CB8AC3E}">
        <p14:creationId xmlns:p14="http://schemas.microsoft.com/office/powerpoint/2010/main" val="3106474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that will be published on the public site is annotated with a red P.  There are fields</a:t>
            </a:r>
            <a:r>
              <a:rPr lang="en-US" baseline="0" dirty="0"/>
              <a:t> that are read only, restricted, or locked.  These are annotated with a red R or a lock symbol.  There are some required fields and these are annotated with a red *</a:t>
            </a:r>
          </a:p>
          <a:p>
            <a:r>
              <a:rPr lang="en-US" baseline="0" dirty="0"/>
              <a:t>The fields Area of Expertise, Brief Biography and Teaching Interests is not required, but we recommend that you complete these fields as other can search the topic and connect with you and collaborate in research etc.</a:t>
            </a:r>
            <a:endParaRPr lang="en-US" dirty="0"/>
          </a:p>
          <a:p>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11</a:t>
            </a:fld>
            <a:endParaRPr lang="en-US"/>
          </a:p>
        </p:txBody>
      </p:sp>
    </p:spTree>
    <p:extLst>
      <p:ext uri="{BB962C8B-B14F-4D97-AF65-F5344CB8AC3E}">
        <p14:creationId xmlns:p14="http://schemas.microsoft.com/office/powerpoint/2010/main" val="3001397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that will be published on the public site is annotated with a red P.  There are fields</a:t>
            </a:r>
            <a:r>
              <a:rPr lang="en-US" baseline="0" dirty="0"/>
              <a:t> that are read only, restricted, or locked.  These are annotated with a red R or a lock symbol.  There are some required fields and these are annotated with a red *</a:t>
            </a:r>
          </a:p>
          <a:p>
            <a:r>
              <a:rPr lang="en-US" baseline="0" dirty="0"/>
              <a:t>The fields Area of Expertise, Brief Biography and Teaching Interests is not required, but we recommend that you complete these fields as other can search the topic and connect with you and collaborate in research etc.</a:t>
            </a:r>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12</a:t>
            </a:fld>
            <a:endParaRPr lang="en-US"/>
          </a:p>
        </p:txBody>
      </p:sp>
    </p:spTree>
    <p:extLst>
      <p:ext uri="{BB962C8B-B14F-4D97-AF65-F5344CB8AC3E}">
        <p14:creationId xmlns:p14="http://schemas.microsoft.com/office/powerpoint/2010/main" val="1083459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Public Facing site has a hyperlink that will display your CV. The CV is auto-generated based off the information that has been entered into FIS. </a:t>
            </a:r>
          </a:p>
          <a:p>
            <a:r>
              <a:rPr lang="en-US" dirty="0"/>
              <a:t>The option to upload a CV is also available and this will override the auto-generate function. Individuals who need a specific format for their discipline may use this option. </a:t>
            </a:r>
          </a:p>
          <a:p>
            <a:r>
              <a:rPr lang="en-US" dirty="0"/>
              <a:t>It is recommended that faculty use the auto-generated CV. Uploading a CV does not negate the need to enter CV information into the FIS.</a:t>
            </a:r>
          </a:p>
          <a:p>
            <a:endParaRPr lang="en-US" dirty="0"/>
          </a:p>
          <a:p>
            <a:pPr defTabSz="931774">
              <a:defRPr/>
            </a:pPr>
            <a:r>
              <a:rPr lang="en-US" dirty="0"/>
              <a:t>If you choose to upload your CV, you will perform this function under the Personal and Contact Information screen. </a:t>
            </a:r>
          </a:p>
          <a:p>
            <a:endParaRPr lang="en-US" dirty="0"/>
          </a:p>
          <a:p>
            <a:r>
              <a:rPr lang="en-US" dirty="0"/>
              <a:t>The photograph field is read only.</a:t>
            </a:r>
          </a:p>
          <a:p>
            <a:r>
              <a:rPr lang="en-US" dirty="0"/>
              <a:t>Faculty members who wish to have their profile photograph uploaded must submit a professional photo to their department or college liaison (typically the chair’s or dean’s assistant). </a:t>
            </a:r>
          </a:p>
          <a:p>
            <a:r>
              <a:rPr lang="en-US" dirty="0"/>
              <a:t>The liaison will submit the photo to the FIS team for uploading. </a:t>
            </a:r>
          </a:p>
          <a:p>
            <a:endParaRPr lang="en-US" dirty="0"/>
          </a:p>
          <a:p>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13</a:t>
            </a:fld>
            <a:endParaRPr lang="en-US"/>
          </a:p>
        </p:txBody>
      </p:sp>
    </p:spTree>
    <p:extLst>
      <p:ext uri="{BB962C8B-B14F-4D97-AF65-F5344CB8AC3E}">
        <p14:creationId xmlns:p14="http://schemas.microsoft.com/office/powerpoint/2010/main" val="369414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FIS is integrated with People Soft and courses are automatically imported.</a:t>
            </a:r>
          </a:p>
          <a:p>
            <a:r>
              <a:rPr lang="en-US" dirty="0"/>
              <a:t>This is a read only screen and users cannot add additional courses. </a:t>
            </a:r>
          </a:p>
          <a:p>
            <a:r>
              <a:rPr lang="en-US" dirty="0"/>
              <a:t>To upload a course syllabus select the appropriate course and select Choose File next to the Syllabus for this course field. To replace course syllabus follow the same directions but the radial button will now read Replace File. Please see the screenshot on the next slide for reference.</a:t>
            </a:r>
          </a:p>
          <a:p>
            <a:endParaRPr lang="en-US" dirty="0"/>
          </a:p>
          <a:p>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14</a:t>
            </a:fld>
            <a:endParaRPr lang="en-US"/>
          </a:p>
        </p:txBody>
      </p:sp>
    </p:spTree>
    <p:extLst>
      <p:ext uri="{BB962C8B-B14F-4D97-AF65-F5344CB8AC3E}">
        <p14:creationId xmlns:p14="http://schemas.microsoft.com/office/powerpoint/2010/main" val="516756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a:t>
            </a:r>
            <a:r>
              <a:rPr lang="en-US" baseline="0" dirty="0"/>
              <a:t> 2504 does not require graduate course syllabus.  UNT encourages faculty to upload graduate level course syllabi.  There is a check box that you will click so the graduate course syllabus will be displayed on the public facing website.</a:t>
            </a:r>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15</a:t>
            </a:fld>
            <a:endParaRPr lang="en-US"/>
          </a:p>
        </p:txBody>
      </p:sp>
    </p:spTree>
    <p:extLst>
      <p:ext uri="{BB962C8B-B14F-4D97-AF65-F5344CB8AC3E}">
        <p14:creationId xmlns:p14="http://schemas.microsoft.com/office/powerpoint/2010/main" val="644909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 for various activities have date fields that need to be filled in. </a:t>
            </a:r>
          </a:p>
          <a:p>
            <a:r>
              <a:rPr lang="en-US" dirty="0"/>
              <a:t>It is important to have a start and end date for any activity that has concluded, otherwise it will default to current. This includes one-day events or awards. </a:t>
            </a:r>
          </a:p>
          <a:p>
            <a:r>
              <a:rPr lang="en-US" dirty="0"/>
              <a:t>It is perfectly acceptable to put the same start and end date when applicable.</a:t>
            </a:r>
          </a:p>
          <a:p>
            <a:r>
              <a:rPr lang="en-US" dirty="0"/>
              <a:t>If the activity has not concluded, leave the end date blank and it will default to ‘-current’  on reports, including the CV. </a:t>
            </a:r>
          </a:p>
          <a:p>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16</a:t>
            </a:fld>
            <a:endParaRPr lang="en-US"/>
          </a:p>
        </p:txBody>
      </p:sp>
    </p:spTree>
    <p:extLst>
      <p:ext uri="{BB962C8B-B14F-4D97-AF65-F5344CB8AC3E}">
        <p14:creationId xmlns:p14="http://schemas.microsoft.com/office/powerpoint/2010/main" val="509423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adding additional UNT contributors under the Scholarship/Research/Creative Activities section, the user will select additional UNT members from the drop down list. </a:t>
            </a:r>
          </a:p>
          <a:p>
            <a:r>
              <a:rPr lang="en-US" dirty="0"/>
              <a:t>Selecting additional UNT contributors will automatically populate the entry into those members profiles.</a:t>
            </a:r>
          </a:p>
          <a:p>
            <a:r>
              <a:rPr lang="en-US" b="1" dirty="0"/>
              <a:t>It is highly recommended that the primary contributor be the only individual to enter the data. If more than one user enters the data, it will lead to duplicates.</a:t>
            </a:r>
          </a:p>
          <a:p>
            <a:r>
              <a:rPr lang="en-US" dirty="0"/>
              <a:t>Data created by the user referencing function cannot be edited or deleted by any other users. Only the individual who entered the data can make changes. Please see the screenshot on the next slide for reference.</a:t>
            </a:r>
          </a:p>
          <a:p>
            <a:endParaRPr lang="en-US" dirty="0"/>
          </a:p>
          <a:p>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17</a:t>
            </a:fld>
            <a:endParaRPr lang="en-US"/>
          </a:p>
        </p:txBody>
      </p:sp>
    </p:spTree>
    <p:extLst>
      <p:ext uri="{BB962C8B-B14F-4D97-AF65-F5344CB8AC3E}">
        <p14:creationId xmlns:p14="http://schemas.microsoft.com/office/powerpoint/2010/main" val="1954642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Users can utilize the FIS Import function to assist in managing their publications. </a:t>
            </a:r>
          </a:p>
          <a:p>
            <a:r>
              <a:rPr lang="en-US" sz="1400" dirty="0"/>
              <a:t>Data must be in a </a:t>
            </a:r>
            <a:r>
              <a:rPr lang="en-US" sz="1400" dirty="0" err="1"/>
              <a:t>BibTex</a:t>
            </a:r>
            <a:r>
              <a:rPr lang="en-US" sz="1400" dirty="0"/>
              <a:t> file as exported from one of the data management software or databases. </a:t>
            </a:r>
          </a:p>
          <a:p>
            <a:r>
              <a:rPr lang="en-US" sz="1400" dirty="0"/>
              <a:t>Data can also be imported from a third party using a world wide web search. </a:t>
            </a:r>
          </a:p>
          <a:p>
            <a:r>
              <a:rPr lang="en-US" sz="1400" dirty="0"/>
              <a:t>It is strongly advised to seek guidance from the FIS Team prior to using the Import function.</a:t>
            </a:r>
          </a:p>
          <a:p>
            <a:endParaRPr lang="en-US" sz="1400" dirty="0"/>
          </a:p>
          <a:p>
            <a:r>
              <a:rPr lang="en-US" sz="1400" dirty="0"/>
              <a:t>Other cautions when importing data:</a:t>
            </a:r>
          </a:p>
          <a:p>
            <a:pPr lvl="1">
              <a:buFont typeface="Arial" panose="020B0604020202020204" pitchFamily="34" charset="0"/>
              <a:buChar char="•"/>
            </a:pPr>
            <a:r>
              <a:rPr lang="en-US" sz="1400" dirty="0"/>
              <a:t>It is possible to create duplicate records with this function.</a:t>
            </a:r>
          </a:p>
          <a:p>
            <a:pPr lvl="1">
              <a:buFont typeface="Arial" panose="020B0604020202020204" pitchFamily="34" charset="0"/>
              <a:buChar char="•"/>
            </a:pPr>
            <a:r>
              <a:rPr lang="en-US" sz="1400" dirty="0"/>
              <a:t>It is possible to delete or lose all data.</a:t>
            </a:r>
          </a:p>
          <a:p>
            <a:pPr lvl="1">
              <a:buFont typeface="Arial" panose="020B0604020202020204" pitchFamily="34" charset="0"/>
              <a:buChar char="•"/>
            </a:pPr>
            <a:r>
              <a:rPr lang="en-US" sz="1400" dirty="0"/>
              <a:t>Faculty members will still need to check imported records to ensure data accuracy.</a:t>
            </a:r>
          </a:p>
          <a:p>
            <a:pPr lvl="1">
              <a:buFont typeface="Arial" panose="020B0604020202020204" pitchFamily="34" charset="0"/>
              <a:buChar char="•"/>
            </a:pPr>
            <a:r>
              <a:rPr lang="en-US" sz="1400" dirty="0"/>
              <a:t>Please see the screenshot on the next slide for reference. </a:t>
            </a:r>
          </a:p>
          <a:p>
            <a:endParaRPr lang="en-US" dirty="0"/>
          </a:p>
          <a:p>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18</a:t>
            </a:fld>
            <a:endParaRPr lang="en-US"/>
          </a:p>
        </p:txBody>
      </p:sp>
    </p:spTree>
    <p:extLst>
      <p:ext uri="{BB962C8B-B14F-4D97-AF65-F5344CB8AC3E}">
        <p14:creationId xmlns:p14="http://schemas.microsoft.com/office/powerpoint/2010/main" val="3460596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are able to run the CV, VPAA-160, and ad hoc reports.</a:t>
            </a:r>
          </a:p>
          <a:p>
            <a:r>
              <a:rPr lang="en-US" dirty="0"/>
              <a:t>These reports can be used to identify gaps within the users data.</a:t>
            </a:r>
          </a:p>
          <a:p>
            <a:r>
              <a:rPr lang="en-US" dirty="0"/>
              <a:t>Department liaisons and chairs have access to these reports as well. </a:t>
            </a:r>
          </a:p>
          <a:p>
            <a:r>
              <a:rPr lang="en-US" dirty="0"/>
              <a:t>Users must select parameters where appropriate. This includes names, data, format, </a:t>
            </a:r>
            <a:r>
              <a:rPr lang="en-US" dirty="0" err="1"/>
              <a:t>etc</a:t>
            </a:r>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19</a:t>
            </a:fld>
            <a:endParaRPr lang="en-US"/>
          </a:p>
        </p:txBody>
      </p:sp>
    </p:spTree>
    <p:extLst>
      <p:ext uri="{BB962C8B-B14F-4D97-AF65-F5344CB8AC3E}">
        <p14:creationId xmlns:p14="http://schemas.microsoft.com/office/powerpoint/2010/main" val="3313874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training material is to provide the UNT community with a foundational basis for managing their Faculty Information</a:t>
            </a:r>
            <a:r>
              <a:rPr lang="en-US" baseline="0" dirty="0"/>
              <a:t> System (FIS) profile.  Faculty are strongly recommended to attend an FIS training session in order to gain a more in depth and operational understanding of the UNT FIS.</a:t>
            </a:r>
          </a:p>
          <a:p>
            <a:endParaRPr lang="en-US" baseline="0" dirty="0"/>
          </a:p>
          <a:p>
            <a:r>
              <a:rPr lang="en-US" baseline="0" dirty="0"/>
              <a:t>Use of  IE (Internet Explorer) browser is NOT recommended</a:t>
            </a:r>
          </a:p>
          <a:p>
            <a:r>
              <a:rPr lang="en-US" baseline="0" dirty="0"/>
              <a:t>For MAC users, we have found that </a:t>
            </a:r>
            <a:r>
              <a:rPr lang="en-US" baseline="0" dirty="0" err="1"/>
              <a:t>FireFox</a:t>
            </a:r>
            <a:r>
              <a:rPr lang="en-US" baseline="0" dirty="0"/>
              <a:t> is the browser that works best.</a:t>
            </a:r>
          </a:p>
          <a:p>
            <a:r>
              <a:rPr lang="en-US" baseline="0" dirty="0"/>
              <a:t>For Window users, please use Chrome.</a:t>
            </a:r>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2</a:t>
            </a:fld>
            <a:endParaRPr lang="en-US"/>
          </a:p>
        </p:txBody>
      </p:sp>
    </p:spTree>
    <p:extLst>
      <p:ext uri="{BB962C8B-B14F-4D97-AF65-F5344CB8AC3E}">
        <p14:creationId xmlns:p14="http://schemas.microsoft.com/office/powerpoint/2010/main" val="2095616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20</a:t>
            </a:fld>
            <a:endParaRPr lang="en-US"/>
          </a:p>
        </p:txBody>
      </p:sp>
    </p:spTree>
    <p:extLst>
      <p:ext uri="{BB962C8B-B14F-4D97-AF65-F5344CB8AC3E}">
        <p14:creationId xmlns:p14="http://schemas.microsoft.com/office/powerpoint/2010/main" val="2821669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21</a:t>
            </a:fld>
            <a:endParaRPr lang="en-US"/>
          </a:p>
        </p:txBody>
      </p:sp>
    </p:spTree>
    <p:extLst>
      <p:ext uri="{BB962C8B-B14F-4D97-AF65-F5344CB8AC3E}">
        <p14:creationId xmlns:p14="http://schemas.microsoft.com/office/powerpoint/2010/main" val="392898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FIS Public Website – https://facultyinfo.unt.edu</a:t>
            </a:r>
          </a:p>
          <a:p>
            <a:r>
              <a:rPr lang="en-US" i="1" dirty="0"/>
              <a:t>FIS Data Entry – https://my.untsystem.edu</a:t>
            </a:r>
          </a:p>
          <a:p>
            <a:r>
              <a:rPr lang="en-US" i="1" dirty="0"/>
              <a:t>Workflow – https://my.untsystem.edu</a:t>
            </a:r>
          </a:p>
          <a:p>
            <a:endParaRPr lang="en-US" dirty="0"/>
          </a:p>
          <a:p>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3</a:t>
            </a:fld>
            <a:endParaRPr lang="en-US"/>
          </a:p>
        </p:txBody>
      </p:sp>
    </p:spTree>
    <p:extLst>
      <p:ext uri="{BB962C8B-B14F-4D97-AF65-F5344CB8AC3E}">
        <p14:creationId xmlns:p14="http://schemas.microsoft.com/office/powerpoint/2010/main" val="3849606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site you can enter your own name, or the name of the faculty member you wish to search.</a:t>
            </a:r>
            <a:r>
              <a:rPr lang="en-US" baseline="0" dirty="0"/>
              <a:t>  </a:t>
            </a:r>
          </a:p>
          <a:p>
            <a:r>
              <a:rPr lang="en-US" baseline="0" dirty="0"/>
              <a:t>This site is READ ONLY and NO changes can be made.</a:t>
            </a:r>
          </a:p>
          <a:p>
            <a:r>
              <a:rPr lang="en-US" baseline="0" dirty="0"/>
              <a:t>This site displays your name, contact information, photo (optional), CV, education, scheduled teaching, and previously scheduled teaching.  Any changes or additions made within the FIS may take up to 24 hours to appear on the Public Facing Site.  Currently, we are researching how to add the feature of searching research interests.</a:t>
            </a:r>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4</a:t>
            </a:fld>
            <a:endParaRPr lang="en-US"/>
          </a:p>
        </p:txBody>
      </p:sp>
    </p:spTree>
    <p:extLst>
      <p:ext uri="{BB962C8B-B14F-4D97-AF65-F5344CB8AC3E}">
        <p14:creationId xmlns:p14="http://schemas.microsoft.com/office/powerpoint/2010/main" val="2340728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Users will need to enter their EUID (abc0123) and password to login to their my.untsystem.edu page.</a:t>
            </a:r>
          </a:p>
          <a:p>
            <a:r>
              <a:rPr lang="en-US" dirty="0"/>
              <a:t>Once the user has logged in they should see the Employee Resources</a:t>
            </a:r>
            <a:r>
              <a:rPr lang="en-US" baseline="0" dirty="0"/>
              <a:t> tile, Click that tile, then look for the Digital Measures tile</a:t>
            </a:r>
            <a:r>
              <a:rPr lang="en-US" dirty="0"/>
              <a:t> which contains the FIS hyperlink.</a:t>
            </a:r>
          </a:p>
          <a:p>
            <a:endParaRPr lang="en-US" dirty="0"/>
          </a:p>
          <a:p>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5</a:t>
            </a:fld>
            <a:endParaRPr lang="en-US"/>
          </a:p>
        </p:txBody>
      </p:sp>
    </p:spTree>
    <p:extLst>
      <p:ext uri="{BB962C8B-B14F-4D97-AF65-F5344CB8AC3E}">
        <p14:creationId xmlns:p14="http://schemas.microsoft.com/office/powerpoint/2010/main" val="414999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If the FIS page does not open, please manage your pop-up blocker</a:t>
            </a:r>
          </a:p>
          <a:p>
            <a:pPr defTabSz="931774">
              <a:defRPr/>
            </a:pPr>
            <a:r>
              <a:rPr lang="en-US" dirty="0"/>
              <a:t>If additional assistance is needed, select the FIS Administrator hyperlink to send an email to the FIS team:</a:t>
            </a:r>
          </a:p>
          <a:p>
            <a:endParaRPr lang="en-US" dirty="0"/>
          </a:p>
          <a:p>
            <a:r>
              <a:rPr lang="en-US" dirty="0"/>
              <a:t>We are the place to go when you need to know.</a:t>
            </a:r>
          </a:p>
          <a:p>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6</a:t>
            </a:fld>
            <a:endParaRPr lang="en-US"/>
          </a:p>
        </p:txBody>
      </p:sp>
    </p:spTree>
    <p:extLst>
      <p:ext uri="{BB962C8B-B14F-4D97-AF65-F5344CB8AC3E}">
        <p14:creationId xmlns:p14="http://schemas.microsoft.com/office/powerpoint/2010/main" val="2633590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7</a:t>
            </a:fld>
            <a:endParaRPr lang="en-US"/>
          </a:p>
        </p:txBody>
      </p:sp>
    </p:spTree>
    <p:extLst>
      <p:ext uri="{BB962C8B-B14F-4D97-AF65-F5344CB8AC3E}">
        <p14:creationId xmlns:p14="http://schemas.microsoft.com/office/powerpoint/2010/main" val="3553208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On the top tool bar, you will see Activities, CV Imports, Reports, Workflow.  </a:t>
            </a:r>
          </a:p>
          <a:p>
            <a:pPr defTabSz="931774">
              <a:defRPr/>
            </a:pPr>
            <a:endParaRPr lang="en-US" dirty="0"/>
          </a:p>
          <a:p>
            <a:pPr defTabSz="931774">
              <a:defRPr/>
            </a:pPr>
            <a:r>
              <a:rPr lang="en-US" dirty="0"/>
              <a:t>When you click on Activities, you will see Headings of General Information, Teaching, Scholarship, Service and Personnel.</a:t>
            </a:r>
          </a:p>
          <a:p>
            <a:pPr defTabSz="931774">
              <a:defRPr/>
            </a:pPr>
            <a:endParaRPr lang="en-US" dirty="0"/>
          </a:p>
          <a:p>
            <a:pPr defTabSz="931774">
              <a:defRPr/>
            </a:pPr>
            <a:r>
              <a:rPr lang="en-US" dirty="0"/>
              <a:t>CV Imports is a new feature, you still have to add information, but it appears to be easier when add publications.</a:t>
            </a:r>
          </a:p>
          <a:p>
            <a:pPr defTabSz="931774">
              <a:defRPr/>
            </a:pPr>
            <a:endParaRPr lang="en-US" dirty="0"/>
          </a:p>
          <a:p>
            <a:pPr defTabSz="931774">
              <a:defRPr/>
            </a:pPr>
            <a:r>
              <a:rPr lang="en-US" dirty="0"/>
              <a:t>Another feature is Pasteboard.</a:t>
            </a:r>
          </a:p>
          <a:p>
            <a:pPr defTabSz="931774">
              <a:defRPr/>
            </a:pPr>
            <a:endParaRPr lang="en-US" dirty="0"/>
          </a:p>
          <a:p>
            <a:pPr defTabSz="931774">
              <a:defRPr/>
            </a:pPr>
            <a:r>
              <a:rPr lang="en-US" dirty="0"/>
              <a:t>The </a:t>
            </a:r>
            <a:r>
              <a:rPr lang="en-US" dirty="0" err="1"/>
              <a:t>PasteBoard</a:t>
            </a:r>
            <a:r>
              <a:rPr lang="en-US" dirty="0"/>
              <a:t> is on the top right of the screen. It is especially important to use the </a:t>
            </a:r>
            <a:r>
              <a:rPr lang="en-US" dirty="0" err="1"/>
              <a:t>PasteBoard</a:t>
            </a:r>
            <a:r>
              <a:rPr lang="en-US" dirty="0"/>
              <a:t> option if you are copying and pasting from any source outside of FIS (Word, PDF, etc.). </a:t>
            </a:r>
          </a:p>
          <a:p>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8</a:t>
            </a:fld>
            <a:endParaRPr lang="en-US"/>
          </a:p>
        </p:txBody>
      </p:sp>
    </p:spTree>
    <p:extLst>
      <p:ext uri="{BB962C8B-B14F-4D97-AF65-F5344CB8AC3E}">
        <p14:creationId xmlns:p14="http://schemas.microsoft.com/office/powerpoint/2010/main" val="245989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Once users have successfully logged in to the FIS they should see the home screen which includes the following sections:</a:t>
            </a:r>
          </a:p>
          <a:p>
            <a:pPr lvl="1">
              <a:buFont typeface="Arial" panose="020B0604020202020204" pitchFamily="34" charset="0"/>
              <a:buChar char="•"/>
            </a:pPr>
            <a:r>
              <a:rPr lang="en-US" sz="1400" dirty="0"/>
              <a:t>General Information</a:t>
            </a:r>
          </a:p>
          <a:p>
            <a:pPr lvl="1">
              <a:buFont typeface="Arial" panose="020B0604020202020204" pitchFamily="34" charset="0"/>
              <a:buChar char="•"/>
            </a:pPr>
            <a:r>
              <a:rPr lang="en-US" sz="1400" dirty="0"/>
              <a:t>Teaching</a:t>
            </a:r>
          </a:p>
          <a:p>
            <a:pPr lvl="1">
              <a:buFont typeface="Arial" panose="020B0604020202020204" pitchFamily="34" charset="0"/>
              <a:buChar char="•"/>
            </a:pPr>
            <a:r>
              <a:rPr lang="en-US" sz="1400" dirty="0"/>
              <a:t>Scholarship/Research/Creative Activities</a:t>
            </a:r>
          </a:p>
          <a:p>
            <a:pPr lvl="1">
              <a:buFont typeface="Arial" panose="020B0604020202020204" pitchFamily="34" charset="0"/>
              <a:buChar char="•"/>
            </a:pPr>
            <a:r>
              <a:rPr lang="en-US" sz="1400" dirty="0"/>
              <a:t>Service</a:t>
            </a:r>
          </a:p>
          <a:p>
            <a:pPr lvl="1">
              <a:buFont typeface="Arial" panose="020B0604020202020204" pitchFamily="34" charset="0"/>
              <a:buChar char="•"/>
            </a:pPr>
            <a:r>
              <a:rPr lang="en-US" sz="1400" dirty="0"/>
              <a:t>Personnel Actions</a:t>
            </a:r>
          </a:p>
          <a:p>
            <a:endParaRPr lang="en-US" sz="1400" dirty="0"/>
          </a:p>
          <a:p>
            <a:r>
              <a:rPr lang="en-US" sz="1400" dirty="0"/>
              <a:t>The easiest way to become familiar with the FIS and to make sure that your data is correct is to visit each screen and fill out as many fields as possible. </a:t>
            </a:r>
          </a:p>
          <a:p>
            <a:r>
              <a:rPr lang="en-US" sz="1400" dirty="0"/>
              <a:t>Not all screens or fields will need to be completed.</a:t>
            </a:r>
          </a:p>
          <a:p>
            <a:r>
              <a:rPr lang="en-US" sz="1400" dirty="0"/>
              <a:t>Think about going to the VPAA website and completing all information from the VPAA 160. </a:t>
            </a:r>
          </a:p>
          <a:p>
            <a:endParaRPr lang="en-US" dirty="0"/>
          </a:p>
        </p:txBody>
      </p:sp>
      <p:sp>
        <p:nvSpPr>
          <p:cNvPr id="4" name="Slide Number Placeholder 3"/>
          <p:cNvSpPr>
            <a:spLocks noGrp="1"/>
          </p:cNvSpPr>
          <p:nvPr>
            <p:ph type="sldNum" sz="quarter" idx="10"/>
          </p:nvPr>
        </p:nvSpPr>
        <p:spPr/>
        <p:txBody>
          <a:bodyPr/>
          <a:lstStyle/>
          <a:p>
            <a:fld id="{0730F300-71ED-434D-8AF4-96C9A3FEA603}" type="slidenum">
              <a:rPr lang="en-US" smtClean="0"/>
              <a:t>9</a:t>
            </a:fld>
            <a:endParaRPr lang="en-US"/>
          </a:p>
        </p:txBody>
      </p:sp>
    </p:spTree>
    <p:extLst>
      <p:ext uri="{BB962C8B-B14F-4D97-AF65-F5344CB8AC3E}">
        <p14:creationId xmlns:p14="http://schemas.microsoft.com/office/powerpoint/2010/main" val="9017847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identityguide.unt.edu/photography" TargetMode="External"/><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63AB88-0523-B744-94F0-33695B959270}"/>
              </a:ext>
            </a:extLst>
          </p:cNvPr>
          <p:cNvPicPr>
            <a:picLocks noChangeAspect="1"/>
          </p:cNvPicPr>
          <p:nvPr userDrawn="1"/>
        </p:nvPicPr>
        <p:blipFill>
          <a:blip r:embed="rId2"/>
          <a:stretch>
            <a:fillRect/>
          </a:stretch>
        </p:blipFill>
        <p:spPr>
          <a:xfrm>
            <a:off x="10351008" y="219456"/>
            <a:ext cx="1623487" cy="749301"/>
          </a:xfrm>
          <a:prstGeom prst="rect">
            <a:avLst/>
          </a:prstGeom>
        </p:spPr>
      </p:pic>
      <p:sp>
        <p:nvSpPr>
          <p:cNvPr id="2" name="Rectangle 1">
            <a:extLst>
              <a:ext uri="{FF2B5EF4-FFF2-40B4-BE49-F238E27FC236}">
                <a16:creationId xmlns:a16="http://schemas.microsoft.com/office/drawing/2014/main" id="{A921B99F-7C43-C541-98BB-6E97A066D2E6}"/>
              </a:ext>
            </a:extLst>
          </p:cNvPr>
          <p:cNvSpPr/>
          <p:nvPr userDrawn="1"/>
        </p:nvSpPr>
        <p:spPr>
          <a:xfrm>
            <a:off x="333271" y="1166843"/>
            <a:ext cx="11525459" cy="4524315"/>
          </a:xfrm>
          <a:prstGeom prst="rect">
            <a:avLst/>
          </a:prstGeom>
        </p:spPr>
        <p:txBody>
          <a:bodyPr wrap="square">
            <a:spAutoFit/>
          </a:bodyPr>
          <a:lstStyle/>
          <a:p>
            <a:r>
              <a:rPr lang="en-US" sz="1600" b="1" dirty="0"/>
              <a:t>This is PPT template #2. It offers color photography of the UNT campus.</a:t>
            </a:r>
          </a:p>
          <a:p>
            <a:endParaRPr lang="en-US" sz="1600" dirty="0"/>
          </a:p>
          <a:p>
            <a:r>
              <a:rPr lang="en-US" sz="1600" dirty="0"/>
              <a:t>There are three PPT templates to choose from on the UNT Identity Guide.  They are all branded and each template offers customizable features and master slides. </a:t>
            </a:r>
            <a:r>
              <a:rPr lang="en-US" sz="1600" dirty="0">
                <a:sym typeface="Wingdings" pitchFamily="2" charset="2"/>
              </a:rPr>
              <a:t>Please c</a:t>
            </a:r>
            <a:r>
              <a:rPr lang="en-US" sz="1600" dirty="0"/>
              <a:t>hoose the PPT that best fits your  presentation – feel free to mix, match or omit from the master slides (insert </a:t>
            </a:r>
            <a:r>
              <a:rPr lang="en-US" sz="1600" dirty="0">
                <a:sym typeface="Wingdings" pitchFamily="2" charset="2"/>
              </a:rPr>
              <a:t> new slide).</a:t>
            </a:r>
            <a:endParaRPr lang="en-US" sz="1600" dirty="0"/>
          </a:p>
          <a:p>
            <a:endParaRPr lang="en-US" sz="1600" dirty="0"/>
          </a:p>
          <a:p>
            <a:pPr marL="742950" lvl="1" indent="-285750">
              <a:buFont typeface="Arial" panose="020B0604020202020204" pitchFamily="34" charset="0"/>
              <a:buChar char="•"/>
            </a:pPr>
            <a:r>
              <a:rPr lang="en-US" sz="1600" b="1" dirty="0"/>
              <a:t>PPT #1 </a:t>
            </a:r>
            <a:r>
              <a:rPr lang="en-US" sz="1600" dirty="0"/>
              <a:t>customizable with </a:t>
            </a:r>
            <a:r>
              <a:rPr lang="en-US" sz="1600" b="1" dirty="0"/>
              <a:t>no photography </a:t>
            </a:r>
            <a:r>
              <a:rPr lang="en-US" sz="1600" dirty="0"/>
              <a:t>–</a:t>
            </a:r>
            <a:r>
              <a:rPr lang="en-US" sz="1600" b="1" dirty="0"/>
              <a:t>add your own photography</a:t>
            </a:r>
          </a:p>
          <a:p>
            <a:pPr marL="1200150" lvl="2" indent="-285750">
              <a:buFont typeface="Courier New" panose="02070309020205020404" pitchFamily="49" charset="0"/>
              <a:buChar char="o"/>
            </a:pPr>
            <a:r>
              <a:rPr lang="en-US" sz="1600" dirty="0"/>
              <a:t>If you have your own photography or don’t want photography we recommend using PPT #1.  </a:t>
            </a:r>
            <a:endParaRPr lang="en-US" sz="1600" b="1" dirty="0"/>
          </a:p>
          <a:p>
            <a:pPr lvl="1"/>
            <a:endParaRPr lang="en-US" sz="1600" dirty="0"/>
          </a:p>
          <a:p>
            <a:pPr marL="742950" lvl="1" indent="-285750">
              <a:buFont typeface="Arial" panose="020B0604020202020204" pitchFamily="34" charset="0"/>
              <a:buChar char="•"/>
            </a:pPr>
            <a:r>
              <a:rPr lang="en-US" sz="1600" b="1" dirty="0"/>
              <a:t>PPT #2 </a:t>
            </a:r>
            <a:r>
              <a:rPr lang="en-US" sz="1600" dirty="0"/>
              <a:t>customizable with select </a:t>
            </a:r>
            <a:r>
              <a:rPr lang="en-US" sz="1600" b="1" dirty="0"/>
              <a:t>color photography </a:t>
            </a:r>
            <a:r>
              <a:rPr lang="en-US" sz="1600" dirty="0"/>
              <a:t>of UNT campus</a:t>
            </a:r>
          </a:p>
          <a:p>
            <a:pPr marL="1200150" lvl="2" indent="-285750">
              <a:buFont typeface="Courier New" panose="02070309020205020404" pitchFamily="49" charset="0"/>
              <a:buChar char="o"/>
            </a:pPr>
            <a:r>
              <a:rPr lang="en-US" sz="1600" dirty="0"/>
              <a:t>If you are looking for pre-selected color photography consider PPT #2. You may add additional photography to this template or use only the images provided. </a:t>
            </a:r>
          </a:p>
          <a:p>
            <a:pPr lvl="1"/>
            <a:endParaRPr lang="en-US" sz="1600" dirty="0"/>
          </a:p>
          <a:p>
            <a:pPr marL="742950" lvl="1" indent="-285750">
              <a:buFont typeface="Arial" panose="020B0604020202020204" pitchFamily="34" charset="0"/>
              <a:buChar char="•"/>
            </a:pPr>
            <a:r>
              <a:rPr lang="en-US" sz="1600" b="1" dirty="0"/>
              <a:t>PPT #3</a:t>
            </a:r>
            <a:r>
              <a:rPr lang="en-US" sz="1600" dirty="0"/>
              <a:t> customizable with select </a:t>
            </a:r>
            <a:r>
              <a:rPr lang="en-US" sz="1600" b="1" dirty="0"/>
              <a:t>black &amp; white architectural photography </a:t>
            </a:r>
            <a:r>
              <a:rPr lang="en-US" sz="1600" dirty="0"/>
              <a:t>of UNT campus</a:t>
            </a:r>
          </a:p>
          <a:p>
            <a:pPr marL="1200150" lvl="2" indent="-285750">
              <a:buFont typeface="Courier New" panose="02070309020205020404" pitchFamily="49" charset="0"/>
              <a:buChar char="o"/>
            </a:pPr>
            <a:r>
              <a:rPr lang="en-US" sz="1600" dirty="0"/>
              <a:t>PPT #3 is a good choice if you have no photography to add but want visual and artistic representation of the campus. For aesthetic cohesion, we recommend not adding color photography to the PPT #3 template.</a:t>
            </a:r>
          </a:p>
          <a:p>
            <a:endParaRPr lang="en-US" sz="1600" dirty="0"/>
          </a:p>
          <a:p>
            <a:r>
              <a:rPr lang="en-US" sz="1600" dirty="0"/>
              <a:t>More photography can be found at: </a:t>
            </a:r>
            <a:r>
              <a:rPr lang="en-US" sz="1600" dirty="0">
                <a:hlinkClick r:id="rId3"/>
              </a:rPr>
              <a:t>https://identityguide.unt.edu/photography</a:t>
            </a:r>
            <a:endParaRPr lang="en-US" sz="1600" dirty="0"/>
          </a:p>
        </p:txBody>
      </p:sp>
    </p:spTree>
    <p:extLst>
      <p:ext uri="{BB962C8B-B14F-4D97-AF65-F5344CB8AC3E}">
        <p14:creationId xmlns:p14="http://schemas.microsoft.com/office/powerpoint/2010/main" val="12177460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9D64C8-ABD5-5949-91CF-69305ABDDB57}"/>
              </a:ext>
            </a:extLst>
          </p:cNvPr>
          <p:cNvSpPr/>
          <p:nvPr userDrawn="1"/>
        </p:nvSpPr>
        <p:spPr>
          <a:xfrm>
            <a:off x="0" y="1230812"/>
            <a:ext cx="6351104" cy="4300328"/>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F5C84B2C-B604-0E46-B08F-D11FD80569D3}"/>
              </a:ext>
            </a:extLst>
          </p:cNvPr>
          <p:cNvPicPr>
            <a:picLocks noChangeAspect="1"/>
          </p:cNvPicPr>
          <p:nvPr userDrawn="1"/>
        </p:nvPicPr>
        <p:blipFill>
          <a:blip r:embed="rId2"/>
          <a:stretch>
            <a:fillRect/>
          </a:stretch>
        </p:blipFill>
        <p:spPr>
          <a:xfrm>
            <a:off x="10351008" y="219456"/>
            <a:ext cx="1624586" cy="749808"/>
          </a:xfrm>
          <a:prstGeom prst="rect">
            <a:avLst/>
          </a:prstGeom>
        </p:spPr>
      </p:pic>
      <p:sp>
        <p:nvSpPr>
          <p:cNvPr id="12" name="Text Placeholder 11">
            <a:extLst>
              <a:ext uri="{FF2B5EF4-FFF2-40B4-BE49-F238E27FC236}">
                <a16:creationId xmlns:a16="http://schemas.microsoft.com/office/drawing/2014/main" id="{DCA9D1E5-7F9E-5540-A974-3C4A4DB3BEB5}"/>
              </a:ext>
            </a:extLst>
          </p:cNvPr>
          <p:cNvSpPr>
            <a:spLocks noGrp="1"/>
          </p:cNvSpPr>
          <p:nvPr>
            <p:ph type="body" sz="quarter" idx="11" hasCustomPrompt="1"/>
          </p:nvPr>
        </p:nvSpPr>
        <p:spPr>
          <a:xfrm>
            <a:off x="787400" y="3140077"/>
            <a:ext cx="4588933" cy="1990196"/>
          </a:xfrm>
          <a:prstGeom prst="rect">
            <a:avLst/>
          </a:prstGeom>
        </p:spPr>
        <p:txBody>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4" name="Text Placeholder 7">
            <a:extLst>
              <a:ext uri="{FF2B5EF4-FFF2-40B4-BE49-F238E27FC236}">
                <a16:creationId xmlns:a16="http://schemas.microsoft.com/office/drawing/2014/main" id="{EF26914A-38E3-BA46-AE09-62FE054ED839}"/>
              </a:ext>
            </a:extLst>
          </p:cNvPr>
          <p:cNvSpPr>
            <a:spLocks noGrp="1"/>
          </p:cNvSpPr>
          <p:nvPr>
            <p:ph type="body" sz="quarter" idx="12" hasCustomPrompt="1"/>
          </p:nvPr>
        </p:nvSpPr>
        <p:spPr>
          <a:xfrm>
            <a:off x="787400" y="2034015"/>
            <a:ext cx="4588933" cy="1013987"/>
          </a:xfrm>
          <a:prstGeom prst="rect">
            <a:avLst/>
          </a:prstGeom>
        </p:spPr>
        <p:txBody>
          <a:bodyPr wrap="square"/>
          <a:lstStyle>
            <a:lvl1pPr marL="0" indent="0">
              <a:lnSpc>
                <a:spcPct val="100000"/>
              </a:lnSpc>
              <a:spcBef>
                <a:spcPts val="2133"/>
              </a:spcBef>
              <a:buFontTx/>
              <a:buNone/>
              <a:defRPr baseline="0">
                <a:solidFill>
                  <a:schemeClr val="bg1"/>
                </a:solidFill>
              </a:defRPr>
            </a:lvl1pPr>
          </a:lstStyle>
          <a:p>
            <a:pPr marL="0" indent="0">
              <a:lnSpc>
                <a:spcPct val="100000"/>
              </a:lnSpc>
              <a:spcBef>
                <a:spcPts val="1600"/>
              </a:spcBef>
              <a:buNone/>
            </a:pP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endParaRPr lang="en-US" dirty="0">
              <a:solidFill>
                <a:schemeClr val="bg1"/>
              </a:solidFill>
            </a:endParaRPr>
          </a:p>
        </p:txBody>
      </p:sp>
      <p:pic>
        <p:nvPicPr>
          <p:cNvPr id="5" name="Picture 4">
            <a:extLst>
              <a:ext uri="{FF2B5EF4-FFF2-40B4-BE49-F238E27FC236}">
                <a16:creationId xmlns:a16="http://schemas.microsoft.com/office/drawing/2014/main" id="{439F35C0-AA7B-7446-BACB-05A365B66A25}"/>
              </a:ext>
            </a:extLst>
          </p:cNvPr>
          <p:cNvPicPr>
            <a:picLocks noChangeAspect="1"/>
          </p:cNvPicPr>
          <p:nvPr userDrawn="1"/>
        </p:nvPicPr>
        <p:blipFill rotWithShape="1">
          <a:blip r:embed="rId3"/>
          <a:srcRect l="6597" r="-1"/>
          <a:stretch/>
        </p:blipFill>
        <p:spPr>
          <a:xfrm>
            <a:off x="6351104" y="1230812"/>
            <a:ext cx="5840895" cy="4300328"/>
          </a:xfrm>
          <a:prstGeom prst="rect">
            <a:avLst/>
          </a:prstGeom>
        </p:spPr>
      </p:pic>
    </p:spTree>
    <p:extLst>
      <p:ext uri="{BB962C8B-B14F-4D97-AF65-F5344CB8AC3E}">
        <p14:creationId xmlns:p14="http://schemas.microsoft.com/office/powerpoint/2010/main" val="183764190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7D5830-870B-7947-AEE7-DEE3070323F7}"/>
              </a:ext>
            </a:extLst>
          </p:cNvPr>
          <p:cNvPicPr>
            <a:picLocks noChangeAspect="1"/>
          </p:cNvPicPr>
          <p:nvPr userDrawn="1"/>
        </p:nvPicPr>
        <p:blipFill>
          <a:blip r:embed="rId2"/>
          <a:srcRect/>
          <a:stretch/>
        </p:blipFill>
        <p:spPr>
          <a:xfrm>
            <a:off x="5595881" y="1228717"/>
            <a:ext cx="6595489" cy="4392891"/>
          </a:xfrm>
          <a:prstGeom prst="rect">
            <a:avLst/>
          </a:prstGeom>
        </p:spPr>
      </p:pic>
      <p:sp>
        <p:nvSpPr>
          <p:cNvPr id="2" name="Rectangle 1">
            <a:extLst>
              <a:ext uri="{FF2B5EF4-FFF2-40B4-BE49-F238E27FC236}">
                <a16:creationId xmlns:a16="http://schemas.microsoft.com/office/drawing/2014/main" id="{389D64C8-ABD5-5949-91CF-69305ABDDB57}"/>
              </a:ext>
            </a:extLst>
          </p:cNvPr>
          <p:cNvSpPr/>
          <p:nvPr userDrawn="1"/>
        </p:nvSpPr>
        <p:spPr>
          <a:xfrm>
            <a:off x="1" y="1234913"/>
            <a:ext cx="6061435" cy="4392891"/>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F5C84B2C-B604-0E46-B08F-D11FD80569D3}"/>
              </a:ext>
            </a:extLst>
          </p:cNvPr>
          <p:cNvPicPr>
            <a:picLocks noChangeAspect="1"/>
          </p:cNvPicPr>
          <p:nvPr userDrawn="1"/>
        </p:nvPicPr>
        <p:blipFill>
          <a:blip r:embed="rId3"/>
          <a:stretch>
            <a:fillRect/>
          </a:stretch>
        </p:blipFill>
        <p:spPr>
          <a:xfrm>
            <a:off x="10351008" y="219456"/>
            <a:ext cx="1623487" cy="749301"/>
          </a:xfrm>
          <a:prstGeom prst="rect">
            <a:avLst/>
          </a:prstGeom>
        </p:spPr>
      </p:pic>
      <p:sp>
        <p:nvSpPr>
          <p:cNvPr id="13" name="Text Placeholder 11">
            <a:extLst>
              <a:ext uri="{FF2B5EF4-FFF2-40B4-BE49-F238E27FC236}">
                <a16:creationId xmlns:a16="http://schemas.microsoft.com/office/drawing/2014/main" id="{4CD1DFC3-1035-BE47-886C-8012505594F0}"/>
              </a:ext>
            </a:extLst>
          </p:cNvPr>
          <p:cNvSpPr>
            <a:spLocks noGrp="1"/>
          </p:cNvSpPr>
          <p:nvPr>
            <p:ph type="body" sz="quarter" idx="11" hasCustomPrompt="1"/>
          </p:nvPr>
        </p:nvSpPr>
        <p:spPr>
          <a:xfrm>
            <a:off x="787400" y="3140077"/>
            <a:ext cx="4588933" cy="1990196"/>
          </a:xfrm>
          <a:prstGeom prst="rect">
            <a:avLst/>
          </a:prstGeom>
        </p:spPr>
        <p:txBody>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4" name="Text Placeholder 7">
            <a:extLst>
              <a:ext uri="{FF2B5EF4-FFF2-40B4-BE49-F238E27FC236}">
                <a16:creationId xmlns:a16="http://schemas.microsoft.com/office/drawing/2014/main" id="{D6904BCE-9DF1-E34E-A729-D4C8CFBD4CDC}"/>
              </a:ext>
            </a:extLst>
          </p:cNvPr>
          <p:cNvSpPr>
            <a:spLocks noGrp="1"/>
          </p:cNvSpPr>
          <p:nvPr>
            <p:ph type="body" sz="quarter" idx="12" hasCustomPrompt="1"/>
          </p:nvPr>
        </p:nvSpPr>
        <p:spPr>
          <a:xfrm>
            <a:off x="787400" y="2034015"/>
            <a:ext cx="4588933" cy="1013987"/>
          </a:xfrm>
          <a:prstGeom prst="rect">
            <a:avLst/>
          </a:prstGeom>
        </p:spPr>
        <p:txBody>
          <a:bodyPr wrap="square"/>
          <a:lstStyle>
            <a:lvl1pPr marL="0" indent="0">
              <a:lnSpc>
                <a:spcPct val="100000"/>
              </a:lnSpc>
              <a:spcBef>
                <a:spcPts val="2133"/>
              </a:spcBef>
              <a:buFontTx/>
              <a:buNone/>
              <a:defRPr baseline="0">
                <a:solidFill>
                  <a:schemeClr val="bg1"/>
                </a:solidFill>
              </a:defRPr>
            </a:lvl1pPr>
          </a:lstStyle>
          <a:p>
            <a:pPr marL="0" indent="0">
              <a:lnSpc>
                <a:spcPct val="100000"/>
              </a:lnSpc>
              <a:spcBef>
                <a:spcPts val="1600"/>
              </a:spcBef>
              <a:buNone/>
            </a:pP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endParaRPr lang="en-US" dirty="0">
              <a:solidFill>
                <a:schemeClr val="bg1"/>
              </a:solidFill>
            </a:endParaRPr>
          </a:p>
        </p:txBody>
      </p:sp>
    </p:spTree>
    <p:extLst>
      <p:ext uri="{BB962C8B-B14F-4D97-AF65-F5344CB8AC3E}">
        <p14:creationId xmlns:p14="http://schemas.microsoft.com/office/powerpoint/2010/main" val="88440081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9D64C8-ABD5-5949-91CF-69305ABDDB57}"/>
              </a:ext>
            </a:extLst>
          </p:cNvPr>
          <p:cNvSpPr/>
          <p:nvPr userDrawn="1"/>
        </p:nvSpPr>
        <p:spPr>
          <a:xfrm>
            <a:off x="1" y="1218893"/>
            <a:ext cx="6160167" cy="4408912"/>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F5C84B2C-B604-0E46-B08F-D11FD80569D3}"/>
              </a:ext>
            </a:extLst>
          </p:cNvPr>
          <p:cNvPicPr>
            <a:picLocks noChangeAspect="1"/>
          </p:cNvPicPr>
          <p:nvPr userDrawn="1"/>
        </p:nvPicPr>
        <p:blipFill>
          <a:blip r:embed="rId2"/>
          <a:stretch>
            <a:fillRect/>
          </a:stretch>
        </p:blipFill>
        <p:spPr>
          <a:xfrm>
            <a:off x="10351008" y="219456"/>
            <a:ext cx="1623487" cy="749301"/>
          </a:xfrm>
          <a:prstGeom prst="rect">
            <a:avLst/>
          </a:prstGeom>
        </p:spPr>
      </p:pic>
      <p:sp>
        <p:nvSpPr>
          <p:cNvPr id="13" name="Text Placeholder 11">
            <a:extLst>
              <a:ext uri="{FF2B5EF4-FFF2-40B4-BE49-F238E27FC236}">
                <a16:creationId xmlns:a16="http://schemas.microsoft.com/office/drawing/2014/main" id="{4CD1DFC3-1035-BE47-886C-8012505594F0}"/>
              </a:ext>
            </a:extLst>
          </p:cNvPr>
          <p:cNvSpPr>
            <a:spLocks noGrp="1"/>
          </p:cNvSpPr>
          <p:nvPr>
            <p:ph type="body" sz="quarter" idx="11" hasCustomPrompt="1"/>
          </p:nvPr>
        </p:nvSpPr>
        <p:spPr>
          <a:xfrm>
            <a:off x="787400" y="3140077"/>
            <a:ext cx="4588933" cy="1990196"/>
          </a:xfrm>
          <a:prstGeom prst="rect">
            <a:avLst/>
          </a:prstGeom>
        </p:spPr>
        <p:txBody>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4" name="Text Placeholder 7">
            <a:extLst>
              <a:ext uri="{FF2B5EF4-FFF2-40B4-BE49-F238E27FC236}">
                <a16:creationId xmlns:a16="http://schemas.microsoft.com/office/drawing/2014/main" id="{D6904BCE-9DF1-E34E-A729-D4C8CFBD4CDC}"/>
              </a:ext>
            </a:extLst>
          </p:cNvPr>
          <p:cNvSpPr>
            <a:spLocks noGrp="1"/>
          </p:cNvSpPr>
          <p:nvPr>
            <p:ph type="body" sz="quarter" idx="12" hasCustomPrompt="1"/>
          </p:nvPr>
        </p:nvSpPr>
        <p:spPr>
          <a:xfrm>
            <a:off x="787400" y="2034015"/>
            <a:ext cx="4588933" cy="1013987"/>
          </a:xfrm>
          <a:prstGeom prst="rect">
            <a:avLst/>
          </a:prstGeom>
        </p:spPr>
        <p:txBody>
          <a:bodyPr wrap="square"/>
          <a:lstStyle>
            <a:lvl1pPr marL="0" indent="0">
              <a:lnSpc>
                <a:spcPct val="100000"/>
              </a:lnSpc>
              <a:spcBef>
                <a:spcPts val="2133"/>
              </a:spcBef>
              <a:buFontTx/>
              <a:buNone/>
              <a:defRPr baseline="0">
                <a:solidFill>
                  <a:schemeClr val="bg1"/>
                </a:solidFill>
              </a:defRPr>
            </a:lvl1pPr>
          </a:lstStyle>
          <a:p>
            <a:pPr marL="0" indent="0">
              <a:lnSpc>
                <a:spcPct val="100000"/>
              </a:lnSpc>
              <a:spcBef>
                <a:spcPts val="1600"/>
              </a:spcBef>
              <a:buNone/>
            </a:pP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endParaRPr lang="en-US" dirty="0">
              <a:solidFill>
                <a:schemeClr val="bg1"/>
              </a:solidFill>
            </a:endParaRPr>
          </a:p>
        </p:txBody>
      </p:sp>
      <p:pic>
        <p:nvPicPr>
          <p:cNvPr id="4" name="Picture 3">
            <a:extLst>
              <a:ext uri="{FF2B5EF4-FFF2-40B4-BE49-F238E27FC236}">
                <a16:creationId xmlns:a16="http://schemas.microsoft.com/office/drawing/2014/main" id="{20059462-06F4-5D41-BC52-96E6ED8AEBC1}"/>
              </a:ext>
            </a:extLst>
          </p:cNvPr>
          <p:cNvPicPr>
            <a:picLocks noChangeAspect="1"/>
          </p:cNvPicPr>
          <p:nvPr userDrawn="1"/>
        </p:nvPicPr>
        <p:blipFill rotWithShape="1">
          <a:blip r:embed="rId3"/>
          <a:srcRect r="7301"/>
          <a:stretch/>
        </p:blipFill>
        <p:spPr>
          <a:xfrm>
            <a:off x="6061436" y="1218892"/>
            <a:ext cx="6130564" cy="4408912"/>
          </a:xfrm>
          <a:prstGeom prst="rect">
            <a:avLst/>
          </a:prstGeom>
        </p:spPr>
      </p:pic>
    </p:spTree>
    <p:extLst>
      <p:ext uri="{BB962C8B-B14F-4D97-AF65-F5344CB8AC3E}">
        <p14:creationId xmlns:p14="http://schemas.microsoft.com/office/powerpoint/2010/main" val="230443865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9D64C8-ABD5-5949-91CF-69305ABDDB57}"/>
              </a:ext>
            </a:extLst>
          </p:cNvPr>
          <p:cNvSpPr/>
          <p:nvPr userDrawn="1"/>
        </p:nvSpPr>
        <p:spPr>
          <a:xfrm>
            <a:off x="2" y="1205493"/>
            <a:ext cx="6061434" cy="4422311"/>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F5C84B2C-B604-0E46-B08F-D11FD80569D3}"/>
              </a:ext>
            </a:extLst>
          </p:cNvPr>
          <p:cNvPicPr>
            <a:picLocks noChangeAspect="1"/>
          </p:cNvPicPr>
          <p:nvPr userDrawn="1"/>
        </p:nvPicPr>
        <p:blipFill>
          <a:blip r:embed="rId2"/>
          <a:stretch>
            <a:fillRect/>
          </a:stretch>
        </p:blipFill>
        <p:spPr>
          <a:xfrm>
            <a:off x="10351008" y="219456"/>
            <a:ext cx="1623487" cy="749301"/>
          </a:xfrm>
          <a:prstGeom prst="rect">
            <a:avLst/>
          </a:prstGeom>
        </p:spPr>
      </p:pic>
      <p:sp>
        <p:nvSpPr>
          <p:cNvPr id="13" name="Text Placeholder 11">
            <a:extLst>
              <a:ext uri="{FF2B5EF4-FFF2-40B4-BE49-F238E27FC236}">
                <a16:creationId xmlns:a16="http://schemas.microsoft.com/office/drawing/2014/main" id="{4CD1DFC3-1035-BE47-886C-8012505594F0}"/>
              </a:ext>
            </a:extLst>
          </p:cNvPr>
          <p:cNvSpPr>
            <a:spLocks noGrp="1"/>
          </p:cNvSpPr>
          <p:nvPr>
            <p:ph type="body" sz="quarter" idx="11" hasCustomPrompt="1"/>
          </p:nvPr>
        </p:nvSpPr>
        <p:spPr>
          <a:xfrm>
            <a:off x="787400" y="3140077"/>
            <a:ext cx="4588933" cy="1990196"/>
          </a:xfrm>
          <a:prstGeom prst="rect">
            <a:avLst/>
          </a:prstGeom>
        </p:spPr>
        <p:txBody>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4" name="Text Placeholder 7">
            <a:extLst>
              <a:ext uri="{FF2B5EF4-FFF2-40B4-BE49-F238E27FC236}">
                <a16:creationId xmlns:a16="http://schemas.microsoft.com/office/drawing/2014/main" id="{D6904BCE-9DF1-E34E-A729-D4C8CFBD4CDC}"/>
              </a:ext>
            </a:extLst>
          </p:cNvPr>
          <p:cNvSpPr>
            <a:spLocks noGrp="1"/>
          </p:cNvSpPr>
          <p:nvPr>
            <p:ph type="body" sz="quarter" idx="12" hasCustomPrompt="1"/>
          </p:nvPr>
        </p:nvSpPr>
        <p:spPr>
          <a:xfrm>
            <a:off x="787400" y="2034015"/>
            <a:ext cx="4588933" cy="1013987"/>
          </a:xfrm>
          <a:prstGeom prst="rect">
            <a:avLst/>
          </a:prstGeom>
        </p:spPr>
        <p:txBody>
          <a:bodyPr wrap="square"/>
          <a:lstStyle>
            <a:lvl1pPr marL="0" indent="0">
              <a:lnSpc>
                <a:spcPct val="100000"/>
              </a:lnSpc>
              <a:spcBef>
                <a:spcPts val="2133"/>
              </a:spcBef>
              <a:buFontTx/>
              <a:buNone/>
              <a:defRPr baseline="0">
                <a:solidFill>
                  <a:schemeClr val="bg1"/>
                </a:solidFill>
              </a:defRPr>
            </a:lvl1pPr>
          </a:lstStyle>
          <a:p>
            <a:pPr marL="0" indent="0">
              <a:lnSpc>
                <a:spcPct val="100000"/>
              </a:lnSpc>
              <a:spcBef>
                <a:spcPts val="1600"/>
              </a:spcBef>
              <a:buNone/>
            </a:pP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endParaRPr lang="en-US" dirty="0">
              <a:solidFill>
                <a:schemeClr val="bg1"/>
              </a:solidFill>
            </a:endParaRPr>
          </a:p>
        </p:txBody>
      </p:sp>
      <p:pic>
        <p:nvPicPr>
          <p:cNvPr id="4" name="Picture 3">
            <a:extLst>
              <a:ext uri="{FF2B5EF4-FFF2-40B4-BE49-F238E27FC236}">
                <a16:creationId xmlns:a16="http://schemas.microsoft.com/office/drawing/2014/main" id="{4379F785-A5D4-9347-9344-062043C731D8}"/>
              </a:ext>
            </a:extLst>
          </p:cNvPr>
          <p:cNvPicPr>
            <a:picLocks noChangeAspect="1"/>
          </p:cNvPicPr>
          <p:nvPr userDrawn="1"/>
        </p:nvPicPr>
        <p:blipFill rotWithShape="1">
          <a:blip r:embed="rId3"/>
          <a:srcRect l="5756" r="1825"/>
          <a:stretch/>
        </p:blipFill>
        <p:spPr>
          <a:xfrm>
            <a:off x="6061435" y="1205493"/>
            <a:ext cx="6130565" cy="4422311"/>
          </a:xfrm>
          <a:prstGeom prst="rect">
            <a:avLst/>
          </a:prstGeom>
        </p:spPr>
      </p:pic>
    </p:spTree>
    <p:extLst>
      <p:ext uri="{BB962C8B-B14F-4D97-AF65-F5344CB8AC3E}">
        <p14:creationId xmlns:p14="http://schemas.microsoft.com/office/powerpoint/2010/main" val="250967934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9D64C8-ABD5-5949-91CF-69305ABDDB57}"/>
              </a:ext>
            </a:extLst>
          </p:cNvPr>
          <p:cNvSpPr/>
          <p:nvPr userDrawn="1"/>
        </p:nvSpPr>
        <p:spPr>
          <a:xfrm>
            <a:off x="0" y="1185552"/>
            <a:ext cx="6217919" cy="4451573"/>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F5C84B2C-B604-0E46-B08F-D11FD80569D3}"/>
              </a:ext>
            </a:extLst>
          </p:cNvPr>
          <p:cNvPicPr>
            <a:picLocks noChangeAspect="1"/>
          </p:cNvPicPr>
          <p:nvPr userDrawn="1"/>
        </p:nvPicPr>
        <p:blipFill>
          <a:blip r:embed="rId2"/>
          <a:stretch>
            <a:fillRect/>
          </a:stretch>
        </p:blipFill>
        <p:spPr>
          <a:xfrm>
            <a:off x="10351008" y="219456"/>
            <a:ext cx="1623487" cy="749301"/>
          </a:xfrm>
          <a:prstGeom prst="rect">
            <a:avLst/>
          </a:prstGeom>
        </p:spPr>
      </p:pic>
      <p:sp>
        <p:nvSpPr>
          <p:cNvPr id="13" name="Text Placeholder 11">
            <a:extLst>
              <a:ext uri="{FF2B5EF4-FFF2-40B4-BE49-F238E27FC236}">
                <a16:creationId xmlns:a16="http://schemas.microsoft.com/office/drawing/2014/main" id="{4CD1DFC3-1035-BE47-886C-8012505594F0}"/>
              </a:ext>
            </a:extLst>
          </p:cNvPr>
          <p:cNvSpPr>
            <a:spLocks noGrp="1"/>
          </p:cNvSpPr>
          <p:nvPr>
            <p:ph type="body" sz="quarter" idx="11" hasCustomPrompt="1"/>
          </p:nvPr>
        </p:nvSpPr>
        <p:spPr>
          <a:xfrm>
            <a:off x="787400" y="3140077"/>
            <a:ext cx="4588933" cy="1990196"/>
          </a:xfrm>
          <a:prstGeom prst="rect">
            <a:avLst/>
          </a:prstGeom>
        </p:spPr>
        <p:txBody>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4" name="Text Placeholder 7">
            <a:extLst>
              <a:ext uri="{FF2B5EF4-FFF2-40B4-BE49-F238E27FC236}">
                <a16:creationId xmlns:a16="http://schemas.microsoft.com/office/drawing/2014/main" id="{D6904BCE-9DF1-E34E-A729-D4C8CFBD4CDC}"/>
              </a:ext>
            </a:extLst>
          </p:cNvPr>
          <p:cNvSpPr>
            <a:spLocks noGrp="1"/>
          </p:cNvSpPr>
          <p:nvPr>
            <p:ph type="body" sz="quarter" idx="12" hasCustomPrompt="1"/>
          </p:nvPr>
        </p:nvSpPr>
        <p:spPr>
          <a:xfrm>
            <a:off x="787400" y="2034015"/>
            <a:ext cx="4588933" cy="1013987"/>
          </a:xfrm>
          <a:prstGeom prst="rect">
            <a:avLst/>
          </a:prstGeom>
        </p:spPr>
        <p:txBody>
          <a:bodyPr wrap="square"/>
          <a:lstStyle>
            <a:lvl1pPr marL="0" indent="0">
              <a:lnSpc>
                <a:spcPct val="100000"/>
              </a:lnSpc>
              <a:spcBef>
                <a:spcPts val="2133"/>
              </a:spcBef>
              <a:buFontTx/>
              <a:buNone/>
              <a:defRPr baseline="0">
                <a:solidFill>
                  <a:schemeClr val="bg1"/>
                </a:solidFill>
              </a:defRPr>
            </a:lvl1pPr>
          </a:lstStyle>
          <a:p>
            <a:pPr marL="0" indent="0">
              <a:lnSpc>
                <a:spcPct val="100000"/>
              </a:lnSpc>
              <a:spcBef>
                <a:spcPts val="1600"/>
              </a:spcBef>
              <a:buNone/>
            </a:pP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endParaRPr lang="en-US" dirty="0">
              <a:solidFill>
                <a:schemeClr val="bg1"/>
              </a:solidFill>
            </a:endParaRPr>
          </a:p>
        </p:txBody>
      </p:sp>
      <p:pic>
        <p:nvPicPr>
          <p:cNvPr id="4" name="Picture 3">
            <a:extLst>
              <a:ext uri="{FF2B5EF4-FFF2-40B4-BE49-F238E27FC236}">
                <a16:creationId xmlns:a16="http://schemas.microsoft.com/office/drawing/2014/main" id="{F681E190-A8BC-FE4D-93A8-98390163BE9A}"/>
              </a:ext>
            </a:extLst>
          </p:cNvPr>
          <p:cNvPicPr>
            <a:picLocks noChangeAspect="1"/>
          </p:cNvPicPr>
          <p:nvPr userDrawn="1"/>
        </p:nvPicPr>
        <p:blipFill rotWithShape="1">
          <a:blip r:embed="rId3"/>
          <a:srcRect l="22725"/>
          <a:stretch/>
        </p:blipFill>
        <p:spPr>
          <a:xfrm>
            <a:off x="6061436" y="1185552"/>
            <a:ext cx="6130564" cy="4451574"/>
          </a:xfrm>
          <a:prstGeom prst="rect">
            <a:avLst/>
          </a:prstGeom>
        </p:spPr>
      </p:pic>
    </p:spTree>
    <p:extLst>
      <p:ext uri="{BB962C8B-B14F-4D97-AF65-F5344CB8AC3E}">
        <p14:creationId xmlns:p14="http://schemas.microsoft.com/office/powerpoint/2010/main" val="90151033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9D64C8-ABD5-5949-91CF-69305ABDDB57}"/>
              </a:ext>
            </a:extLst>
          </p:cNvPr>
          <p:cNvSpPr/>
          <p:nvPr userDrawn="1"/>
        </p:nvSpPr>
        <p:spPr>
          <a:xfrm>
            <a:off x="1" y="1234913"/>
            <a:ext cx="6061435" cy="4392891"/>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F5C84B2C-B604-0E46-B08F-D11FD80569D3}"/>
              </a:ext>
            </a:extLst>
          </p:cNvPr>
          <p:cNvPicPr>
            <a:picLocks noChangeAspect="1"/>
          </p:cNvPicPr>
          <p:nvPr userDrawn="1"/>
        </p:nvPicPr>
        <p:blipFill>
          <a:blip r:embed="rId2"/>
          <a:stretch>
            <a:fillRect/>
          </a:stretch>
        </p:blipFill>
        <p:spPr>
          <a:xfrm>
            <a:off x="10351008" y="219456"/>
            <a:ext cx="1623487" cy="749301"/>
          </a:xfrm>
          <a:prstGeom prst="rect">
            <a:avLst/>
          </a:prstGeom>
        </p:spPr>
      </p:pic>
      <p:sp>
        <p:nvSpPr>
          <p:cNvPr id="13" name="Text Placeholder 11">
            <a:extLst>
              <a:ext uri="{FF2B5EF4-FFF2-40B4-BE49-F238E27FC236}">
                <a16:creationId xmlns:a16="http://schemas.microsoft.com/office/drawing/2014/main" id="{4CD1DFC3-1035-BE47-886C-8012505594F0}"/>
              </a:ext>
            </a:extLst>
          </p:cNvPr>
          <p:cNvSpPr>
            <a:spLocks noGrp="1"/>
          </p:cNvSpPr>
          <p:nvPr>
            <p:ph type="body" sz="quarter" idx="11" hasCustomPrompt="1"/>
          </p:nvPr>
        </p:nvSpPr>
        <p:spPr>
          <a:xfrm>
            <a:off x="787400" y="3140077"/>
            <a:ext cx="4588933" cy="1990196"/>
          </a:xfrm>
          <a:prstGeom prst="rect">
            <a:avLst/>
          </a:prstGeom>
        </p:spPr>
        <p:txBody>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4" name="Text Placeholder 7">
            <a:extLst>
              <a:ext uri="{FF2B5EF4-FFF2-40B4-BE49-F238E27FC236}">
                <a16:creationId xmlns:a16="http://schemas.microsoft.com/office/drawing/2014/main" id="{D6904BCE-9DF1-E34E-A729-D4C8CFBD4CDC}"/>
              </a:ext>
            </a:extLst>
          </p:cNvPr>
          <p:cNvSpPr>
            <a:spLocks noGrp="1"/>
          </p:cNvSpPr>
          <p:nvPr>
            <p:ph type="body" sz="quarter" idx="12" hasCustomPrompt="1"/>
          </p:nvPr>
        </p:nvSpPr>
        <p:spPr>
          <a:xfrm>
            <a:off x="787400" y="2034015"/>
            <a:ext cx="4588933" cy="1013987"/>
          </a:xfrm>
          <a:prstGeom prst="rect">
            <a:avLst/>
          </a:prstGeom>
        </p:spPr>
        <p:txBody>
          <a:bodyPr wrap="square"/>
          <a:lstStyle>
            <a:lvl1pPr marL="0" indent="0">
              <a:lnSpc>
                <a:spcPct val="100000"/>
              </a:lnSpc>
              <a:spcBef>
                <a:spcPts val="2133"/>
              </a:spcBef>
              <a:buFontTx/>
              <a:buNone/>
              <a:defRPr baseline="0">
                <a:solidFill>
                  <a:schemeClr val="bg1"/>
                </a:solidFill>
              </a:defRPr>
            </a:lvl1pPr>
          </a:lstStyle>
          <a:p>
            <a:pPr marL="0" indent="0">
              <a:lnSpc>
                <a:spcPct val="100000"/>
              </a:lnSpc>
              <a:spcBef>
                <a:spcPts val="1600"/>
              </a:spcBef>
              <a:buNone/>
            </a:pP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endParaRPr lang="en-US" dirty="0">
              <a:solidFill>
                <a:schemeClr val="bg1"/>
              </a:solidFill>
            </a:endParaRPr>
          </a:p>
        </p:txBody>
      </p:sp>
    </p:spTree>
    <p:extLst>
      <p:ext uri="{BB962C8B-B14F-4D97-AF65-F5344CB8AC3E}">
        <p14:creationId xmlns:p14="http://schemas.microsoft.com/office/powerpoint/2010/main" val="360166571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C84B2C-B604-0E46-B08F-D11FD80569D3}"/>
              </a:ext>
            </a:extLst>
          </p:cNvPr>
          <p:cNvPicPr>
            <a:picLocks noChangeAspect="1"/>
          </p:cNvPicPr>
          <p:nvPr userDrawn="1"/>
        </p:nvPicPr>
        <p:blipFill>
          <a:blip r:embed="rId2"/>
          <a:stretch>
            <a:fillRect/>
          </a:stretch>
        </p:blipFill>
        <p:spPr>
          <a:xfrm>
            <a:off x="10351008" y="219456"/>
            <a:ext cx="1623487" cy="749301"/>
          </a:xfrm>
          <a:prstGeom prst="rect">
            <a:avLst/>
          </a:prstGeom>
        </p:spPr>
      </p:pic>
      <p:sp>
        <p:nvSpPr>
          <p:cNvPr id="10" name="Rectangle 9">
            <a:extLst>
              <a:ext uri="{FF2B5EF4-FFF2-40B4-BE49-F238E27FC236}">
                <a16:creationId xmlns:a16="http://schemas.microsoft.com/office/drawing/2014/main" id="{5C3771A4-08B1-894B-8EC1-AE858671DC4B}"/>
              </a:ext>
            </a:extLst>
          </p:cNvPr>
          <p:cNvSpPr/>
          <p:nvPr userDrawn="1"/>
        </p:nvSpPr>
        <p:spPr>
          <a:xfrm>
            <a:off x="3464544" y="3376233"/>
            <a:ext cx="2665827" cy="2660031"/>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2384362C-1CA9-344D-845A-62A5D8EBBB19}"/>
              </a:ext>
            </a:extLst>
          </p:cNvPr>
          <p:cNvSpPr/>
          <p:nvPr userDrawn="1"/>
        </p:nvSpPr>
        <p:spPr>
          <a:xfrm>
            <a:off x="8781449" y="3376232"/>
            <a:ext cx="2665827" cy="2660031"/>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6EB71E2B-D41C-F84F-9AFF-9CA37A231E02}"/>
              </a:ext>
            </a:extLst>
          </p:cNvPr>
          <p:cNvPicPr>
            <a:picLocks noChangeAspect="1"/>
          </p:cNvPicPr>
          <p:nvPr userDrawn="1"/>
        </p:nvPicPr>
        <p:blipFill>
          <a:blip r:embed="rId3"/>
          <a:stretch>
            <a:fillRect/>
          </a:stretch>
        </p:blipFill>
        <p:spPr>
          <a:xfrm>
            <a:off x="6125605" y="3376232"/>
            <a:ext cx="2660031" cy="2660030"/>
          </a:xfrm>
          <a:prstGeom prst="rect">
            <a:avLst/>
          </a:prstGeom>
        </p:spPr>
      </p:pic>
      <p:sp>
        <p:nvSpPr>
          <p:cNvPr id="15" name="Text Placeholder 7">
            <a:extLst>
              <a:ext uri="{FF2B5EF4-FFF2-40B4-BE49-F238E27FC236}">
                <a16:creationId xmlns:a16="http://schemas.microsoft.com/office/drawing/2014/main" id="{622D55E7-075D-DD45-892E-73D5B477638F}"/>
              </a:ext>
            </a:extLst>
          </p:cNvPr>
          <p:cNvSpPr>
            <a:spLocks noGrp="1"/>
          </p:cNvSpPr>
          <p:nvPr>
            <p:ph type="body" sz="quarter" idx="10" hasCustomPrompt="1"/>
          </p:nvPr>
        </p:nvSpPr>
        <p:spPr>
          <a:xfrm>
            <a:off x="810952" y="1455211"/>
            <a:ext cx="4588933" cy="1345670"/>
          </a:xfrm>
          <a:prstGeom prst="rect">
            <a:avLst/>
          </a:prstGeom>
        </p:spPr>
        <p:txBody>
          <a:bodyPr/>
          <a:lstStyle>
            <a:lvl1pPr marL="0" indent="0">
              <a:lnSpc>
                <a:spcPct val="100000"/>
              </a:lnSpc>
              <a:spcBef>
                <a:spcPts val="2133"/>
              </a:spcBef>
              <a:buNone/>
              <a:defRPr baseline="0">
                <a:solidFill>
                  <a:schemeClr val="tx1"/>
                </a:solidFill>
              </a:defRPr>
            </a:lvl1pPr>
          </a:lstStyle>
          <a:p>
            <a:pPr marL="0" indent="0">
              <a:lnSpc>
                <a:spcPct val="100000"/>
              </a:lnSpc>
              <a:spcBef>
                <a:spcPts val="1600"/>
              </a:spcBef>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endParaRPr lang="en-US" dirty="0">
              <a:solidFill>
                <a:schemeClr val="bg1"/>
              </a:solidFill>
            </a:endParaRPr>
          </a:p>
        </p:txBody>
      </p:sp>
      <p:sp>
        <p:nvSpPr>
          <p:cNvPr id="16" name="Text Placeholder 11">
            <a:extLst>
              <a:ext uri="{FF2B5EF4-FFF2-40B4-BE49-F238E27FC236}">
                <a16:creationId xmlns:a16="http://schemas.microsoft.com/office/drawing/2014/main" id="{BC4F6804-4387-204D-9655-5018DF0A455C}"/>
              </a:ext>
            </a:extLst>
          </p:cNvPr>
          <p:cNvSpPr>
            <a:spLocks noGrp="1"/>
          </p:cNvSpPr>
          <p:nvPr>
            <p:ph type="body" sz="quarter" idx="11" hasCustomPrompt="1"/>
          </p:nvPr>
        </p:nvSpPr>
        <p:spPr>
          <a:xfrm>
            <a:off x="6206069" y="1455213"/>
            <a:ext cx="5241209" cy="1482723"/>
          </a:xfrm>
          <a:prstGeom prst="rect">
            <a:avLst/>
          </a:prstGeom>
        </p:spPr>
        <p:txBody>
          <a:bodyPr/>
          <a:lstStyle>
            <a:lvl1pPr marL="0" indent="0">
              <a:buNone/>
              <a:defRPr sz="1800">
                <a:solidFill>
                  <a:schemeClr val="tx1"/>
                </a:solidFill>
                <a:latin typeface="+mj-lt"/>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a:t>
            </a:r>
          </a:p>
        </p:txBody>
      </p:sp>
      <p:sp>
        <p:nvSpPr>
          <p:cNvPr id="17" name="Text Placeholder 11">
            <a:extLst>
              <a:ext uri="{FF2B5EF4-FFF2-40B4-BE49-F238E27FC236}">
                <a16:creationId xmlns:a16="http://schemas.microsoft.com/office/drawing/2014/main" id="{701A8DB3-FA18-0745-BEB4-A87166893F36}"/>
              </a:ext>
            </a:extLst>
          </p:cNvPr>
          <p:cNvSpPr>
            <a:spLocks noGrp="1"/>
          </p:cNvSpPr>
          <p:nvPr>
            <p:ph type="body" sz="quarter" idx="12" hasCustomPrompt="1"/>
          </p:nvPr>
        </p:nvSpPr>
        <p:spPr>
          <a:xfrm>
            <a:off x="3623734" y="3511862"/>
            <a:ext cx="448735" cy="449789"/>
          </a:xfrm>
          <a:prstGeom prst="rect">
            <a:avLst/>
          </a:prstGeom>
        </p:spPr>
        <p:txBody>
          <a:bodyPr/>
          <a:lstStyle>
            <a:lvl1pPr marL="0" indent="0">
              <a:buNone/>
              <a:defRPr sz="28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1</a:t>
            </a:r>
          </a:p>
        </p:txBody>
      </p:sp>
      <p:sp>
        <p:nvSpPr>
          <p:cNvPr id="18" name="Text Placeholder 11">
            <a:extLst>
              <a:ext uri="{FF2B5EF4-FFF2-40B4-BE49-F238E27FC236}">
                <a16:creationId xmlns:a16="http://schemas.microsoft.com/office/drawing/2014/main" id="{DC4A8661-5900-4245-B4F9-4F8B7666954D}"/>
              </a:ext>
            </a:extLst>
          </p:cNvPr>
          <p:cNvSpPr>
            <a:spLocks noGrp="1"/>
          </p:cNvSpPr>
          <p:nvPr>
            <p:ph type="body" sz="quarter" idx="13" hasCustomPrompt="1"/>
          </p:nvPr>
        </p:nvSpPr>
        <p:spPr>
          <a:xfrm>
            <a:off x="3623733" y="4083417"/>
            <a:ext cx="2243667" cy="1245656"/>
          </a:xfrm>
          <a:prstGeom prst="rect">
            <a:avLst/>
          </a:prstGeom>
        </p:spPr>
        <p:txBody>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9" name="Text Placeholder 11">
            <a:extLst>
              <a:ext uri="{FF2B5EF4-FFF2-40B4-BE49-F238E27FC236}">
                <a16:creationId xmlns:a16="http://schemas.microsoft.com/office/drawing/2014/main" id="{CC3703BD-BD07-FD41-8ED9-2E2C78C89890}"/>
              </a:ext>
            </a:extLst>
          </p:cNvPr>
          <p:cNvSpPr>
            <a:spLocks noGrp="1"/>
          </p:cNvSpPr>
          <p:nvPr>
            <p:ph type="body" sz="quarter" idx="14" hasCustomPrompt="1"/>
          </p:nvPr>
        </p:nvSpPr>
        <p:spPr>
          <a:xfrm>
            <a:off x="8935875" y="3511862"/>
            <a:ext cx="448735" cy="449789"/>
          </a:xfrm>
          <a:prstGeom prst="rect">
            <a:avLst/>
          </a:prstGeom>
        </p:spPr>
        <p:txBody>
          <a:bodyPr/>
          <a:lstStyle>
            <a:lvl1pPr marL="0" indent="0">
              <a:buNone/>
              <a:defRPr sz="28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2</a:t>
            </a:r>
          </a:p>
        </p:txBody>
      </p:sp>
      <p:sp>
        <p:nvSpPr>
          <p:cNvPr id="20" name="Text Placeholder 11">
            <a:extLst>
              <a:ext uri="{FF2B5EF4-FFF2-40B4-BE49-F238E27FC236}">
                <a16:creationId xmlns:a16="http://schemas.microsoft.com/office/drawing/2014/main" id="{2C96FC3F-2284-DB4F-928A-F7472877ED1C}"/>
              </a:ext>
            </a:extLst>
          </p:cNvPr>
          <p:cNvSpPr>
            <a:spLocks noGrp="1"/>
          </p:cNvSpPr>
          <p:nvPr>
            <p:ph type="body" sz="quarter" idx="15" hasCustomPrompt="1"/>
          </p:nvPr>
        </p:nvSpPr>
        <p:spPr>
          <a:xfrm>
            <a:off x="8935873" y="4083417"/>
            <a:ext cx="2243667" cy="1245656"/>
          </a:xfrm>
          <a:prstGeom prst="rect">
            <a:avLst/>
          </a:prstGeom>
        </p:spPr>
        <p:txBody>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pic>
        <p:nvPicPr>
          <p:cNvPr id="5" name="Picture 4">
            <a:extLst>
              <a:ext uri="{FF2B5EF4-FFF2-40B4-BE49-F238E27FC236}">
                <a16:creationId xmlns:a16="http://schemas.microsoft.com/office/drawing/2014/main" id="{C7D1EC7B-71A1-9A49-B8DF-C9ACDED6B56E}"/>
              </a:ext>
            </a:extLst>
          </p:cNvPr>
          <p:cNvPicPr>
            <a:picLocks noChangeAspect="1"/>
          </p:cNvPicPr>
          <p:nvPr userDrawn="1"/>
        </p:nvPicPr>
        <p:blipFill rotWithShape="1">
          <a:blip r:embed="rId4"/>
          <a:srcRect l="758" t="-11336" r="33686" b="10567"/>
          <a:stretch/>
        </p:blipFill>
        <p:spPr>
          <a:xfrm>
            <a:off x="473140" y="3039062"/>
            <a:ext cx="2997200" cy="2997200"/>
          </a:xfrm>
          <a:prstGeom prst="rect">
            <a:avLst/>
          </a:prstGeom>
        </p:spPr>
      </p:pic>
    </p:spTree>
    <p:extLst>
      <p:ext uri="{BB962C8B-B14F-4D97-AF65-F5344CB8AC3E}">
        <p14:creationId xmlns:p14="http://schemas.microsoft.com/office/powerpoint/2010/main" val="26319603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C84B2C-B604-0E46-B08F-D11FD80569D3}"/>
              </a:ext>
            </a:extLst>
          </p:cNvPr>
          <p:cNvPicPr>
            <a:picLocks noChangeAspect="1"/>
          </p:cNvPicPr>
          <p:nvPr userDrawn="1"/>
        </p:nvPicPr>
        <p:blipFill>
          <a:blip r:embed="rId2"/>
          <a:stretch>
            <a:fillRect/>
          </a:stretch>
        </p:blipFill>
        <p:spPr>
          <a:xfrm>
            <a:off x="10351008" y="219456"/>
            <a:ext cx="1623487" cy="749301"/>
          </a:xfrm>
          <a:prstGeom prst="rect">
            <a:avLst/>
          </a:prstGeom>
        </p:spPr>
      </p:pic>
      <p:sp>
        <p:nvSpPr>
          <p:cNvPr id="10" name="Rectangle 9">
            <a:extLst>
              <a:ext uri="{FF2B5EF4-FFF2-40B4-BE49-F238E27FC236}">
                <a16:creationId xmlns:a16="http://schemas.microsoft.com/office/drawing/2014/main" id="{5C3771A4-08B1-894B-8EC1-AE858671DC4B}"/>
              </a:ext>
            </a:extLst>
          </p:cNvPr>
          <p:cNvSpPr/>
          <p:nvPr userDrawn="1"/>
        </p:nvSpPr>
        <p:spPr>
          <a:xfrm>
            <a:off x="3464544" y="3376233"/>
            <a:ext cx="2665827" cy="2660031"/>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2384362C-1CA9-344D-845A-62A5D8EBBB19}"/>
              </a:ext>
            </a:extLst>
          </p:cNvPr>
          <p:cNvSpPr/>
          <p:nvPr userDrawn="1"/>
        </p:nvSpPr>
        <p:spPr>
          <a:xfrm>
            <a:off x="8781449" y="3376232"/>
            <a:ext cx="2665827" cy="2660031"/>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6EB71E2B-D41C-F84F-9AFF-9CA37A231E02}"/>
              </a:ext>
            </a:extLst>
          </p:cNvPr>
          <p:cNvPicPr>
            <a:picLocks noChangeAspect="1"/>
          </p:cNvPicPr>
          <p:nvPr userDrawn="1"/>
        </p:nvPicPr>
        <p:blipFill>
          <a:blip r:embed="rId3"/>
          <a:stretch>
            <a:fillRect/>
          </a:stretch>
        </p:blipFill>
        <p:spPr>
          <a:xfrm>
            <a:off x="6125605" y="3376232"/>
            <a:ext cx="2660031" cy="2660030"/>
          </a:xfrm>
          <a:prstGeom prst="rect">
            <a:avLst/>
          </a:prstGeom>
        </p:spPr>
      </p:pic>
      <p:sp>
        <p:nvSpPr>
          <p:cNvPr id="15" name="Text Placeholder 7">
            <a:extLst>
              <a:ext uri="{FF2B5EF4-FFF2-40B4-BE49-F238E27FC236}">
                <a16:creationId xmlns:a16="http://schemas.microsoft.com/office/drawing/2014/main" id="{622D55E7-075D-DD45-892E-73D5B477638F}"/>
              </a:ext>
            </a:extLst>
          </p:cNvPr>
          <p:cNvSpPr>
            <a:spLocks noGrp="1"/>
          </p:cNvSpPr>
          <p:nvPr>
            <p:ph type="body" sz="quarter" idx="10" hasCustomPrompt="1"/>
          </p:nvPr>
        </p:nvSpPr>
        <p:spPr>
          <a:xfrm>
            <a:off x="810952" y="1455211"/>
            <a:ext cx="4588933" cy="1345670"/>
          </a:xfrm>
          <a:prstGeom prst="rect">
            <a:avLst/>
          </a:prstGeom>
        </p:spPr>
        <p:txBody>
          <a:bodyPr/>
          <a:lstStyle>
            <a:lvl1pPr marL="0" indent="0">
              <a:lnSpc>
                <a:spcPct val="100000"/>
              </a:lnSpc>
              <a:spcBef>
                <a:spcPts val="2133"/>
              </a:spcBef>
              <a:buNone/>
              <a:defRPr baseline="0">
                <a:solidFill>
                  <a:schemeClr val="tx1"/>
                </a:solidFill>
              </a:defRPr>
            </a:lvl1pPr>
          </a:lstStyle>
          <a:p>
            <a:pPr marL="0" indent="0">
              <a:lnSpc>
                <a:spcPct val="100000"/>
              </a:lnSpc>
              <a:spcBef>
                <a:spcPts val="1600"/>
              </a:spcBef>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endParaRPr lang="en-US" dirty="0">
              <a:solidFill>
                <a:schemeClr val="bg1"/>
              </a:solidFill>
            </a:endParaRPr>
          </a:p>
        </p:txBody>
      </p:sp>
      <p:sp>
        <p:nvSpPr>
          <p:cNvPr id="16" name="Text Placeholder 11">
            <a:extLst>
              <a:ext uri="{FF2B5EF4-FFF2-40B4-BE49-F238E27FC236}">
                <a16:creationId xmlns:a16="http://schemas.microsoft.com/office/drawing/2014/main" id="{BC4F6804-4387-204D-9655-5018DF0A455C}"/>
              </a:ext>
            </a:extLst>
          </p:cNvPr>
          <p:cNvSpPr>
            <a:spLocks noGrp="1"/>
          </p:cNvSpPr>
          <p:nvPr>
            <p:ph type="body" sz="quarter" idx="11" hasCustomPrompt="1"/>
          </p:nvPr>
        </p:nvSpPr>
        <p:spPr>
          <a:xfrm>
            <a:off x="6206069" y="1455213"/>
            <a:ext cx="5241209" cy="1482723"/>
          </a:xfrm>
          <a:prstGeom prst="rect">
            <a:avLst/>
          </a:prstGeom>
        </p:spPr>
        <p:txBody>
          <a:bodyPr/>
          <a:lstStyle>
            <a:lvl1pPr marL="0" indent="0">
              <a:buNone/>
              <a:defRPr sz="1800">
                <a:solidFill>
                  <a:schemeClr val="tx1"/>
                </a:solidFill>
                <a:latin typeface="+mj-lt"/>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a:t>
            </a:r>
          </a:p>
        </p:txBody>
      </p:sp>
      <p:sp>
        <p:nvSpPr>
          <p:cNvPr id="17" name="Text Placeholder 11">
            <a:extLst>
              <a:ext uri="{FF2B5EF4-FFF2-40B4-BE49-F238E27FC236}">
                <a16:creationId xmlns:a16="http://schemas.microsoft.com/office/drawing/2014/main" id="{701A8DB3-FA18-0745-BEB4-A87166893F36}"/>
              </a:ext>
            </a:extLst>
          </p:cNvPr>
          <p:cNvSpPr>
            <a:spLocks noGrp="1"/>
          </p:cNvSpPr>
          <p:nvPr>
            <p:ph type="body" sz="quarter" idx="12" hasCustomPrompt="1"/>
          </p:nvPr>
        </p:nvSpPr>
        <p:spPr>
          <a:xfrm>
            <a:off x="3623734" y="3511862"/>
            <a:ext cx="448735" cy="449789"/>
          </a:xfrm>
          <a:prstGeom prst="rect">
            <a:avLst/>
          </a:prstGeom>
        </p:spPr>
        <p:txBody>
          <a:bodyPr/>
          <a:lstStyle>
            <a:lvl1pPr marL="0" indent="0">
              <a:buNone/>
              <a:defRPr sz="28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1</a:t>
            </a:r>
          </a:p>
        </p:txBody>
      </p:sp>
      <p:sp>
        <p:nvSpPr>
          <p:cNvPr id="18" name="Text Placeholder 11">
            <a:extLst>
              <a:ext uri="{FF2B5EF4-FFF2-40B4-BE49-F238E27FC236}">
                <a16:creationId xmlns:a16="http://schemas.microsoft.com/office/drawing/2014/main" id="{DC4A8661-5900-4245-B4F9-4F8B7666954D}"/>
              </a:ext>
            </a:extLst>
          </p:cNvPr>
          <p:cNvSpPr>
            <a:spLocks noGrp="1"/>
          </p:cNvSpPr>
          <p:nvPr>
            <p:ph type="body" sz="quarter" idx="13" hasCustomPrompt="1"/>
          </p:nvPr>
        </p:nvSpPr>
        <p:spPr>
          <a:xfrm>
            <a:off x="3623733" y="4083417"/>
            <a:ext cx="2243667" cy="1245656"/>
          </a:xfrm>
          <a:prstGeom prst="rect">
            <a:avLst/>
          </a:prstGeom>
        </p:spPr>
        <p:txBody>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9" name="Text Placeholder 11">
            <a:extLst>
              <a:ext uri="{FF2B5EF4-FFF2-40B4-BE49-F238E27FC236}">
                <a16:creationId xmlns:a16="http://schemas.microsoft.com/office/drawing/2014/main" id="{CC3703BD-BD07-FD41-8ED9-2E2C78C89890}"/>
              </a:ext>
            </a:extLst>
          </p:cNvPr>
          <p:cNvSpPr>
            <a:spLocks noGrp="1"/>
          </p:cNvSpPr>
          <p:nvPr>
            <p:ph type="body" sz="quarter" idx="14" hasCustomPrompt="1"/>
          </p:nvPr>
        </p:nvSpPr>
        <p:spPr>
          <a:xfrm>
            <a:off x="8935875" y="3511862"/>
            <a:ext cx="448735" cy="449789"/>
          </a:xfrm>
          <a:prstGeom prst="rect">
            <a:avLst/>
          </a:prstGeom>
        </p:spPr>
        <p:txBody>
          <a:bodyPr/>
          <a:lstStyle>
            <a:lvl1pPr marL="0" indent="0">
              <a:buNone/>
              <a:defRPr sz="28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2</a:t>
            </a:r>
          </a:p>
        </p:txBody>
      </p:sp>
      <p:sp>
        <p:nvSpPr>
          <p:cNvPr id="20" name="Text Placeholder 11">
            <a:extLst>
              <a:ext uri="{FF2B5EF4-FFF2-40B4-BE49-F238E27FC236}">
                <a16:creationId xmlns:a16="http://schemas.microsoft.com/office/drawing/2014/main" id="{2C96FC3F-2284-DB4F-928A-F7472877ED1C}"/>
              </a:ext>
            </a:extLst>
          </p:cNvPr>
          <p:cNvSpPr>
            <a:spLocks noGrp="1"/>
          </p:cNvSpPr>
          <p:nvPr>
            <p:ph type="body" sz="quarter" idx="15" hasCustomPrompt="1"/>
          </p:nvPr>
        </p:nvSpPr>
        <p:spPr>
          <a:xfrm>
            <a:off x="8935873" y="4083417"/>
            <a:ext cx="2243667" cy="1245656"/>
          </a:xfrm>
          <a:prstGeom prst="rect">
            <a:avLst/>
          </a:prstGeom>
        </p:spPr>
        <p:txBody>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pic>
        <p:nvPicPr>
          <p:cNvPr id="5" name="Picture 4">
            <a:extLst>
              <a:ext uri="{FF2B5EF4-FFF2-40B4-BE49-F238E27FC236}">
                <a16:creationId xmlns:a16="http://schemas.microsoft.com/office/drawing/2014/main" id="{C7D1EC7B-71A1-9A49-B8DF-C9ACDED6B56E}"/>
              </a:ext>
            </a:extLst>
          </p:cNvPr>
          <p:cNvPicPr>
            <a:picLocks noChangeAspect="1"/>
          </p:cNvPicPr>
          <p:nvPr userDrawn="1"/>
        </p:nvPicPr>
        <p:blipFill rotWithShape="1">
          <a:blip r:embed="rId4"/>
          <a:srcRect l="758" t="-11336" r="33686" b="10567"/>
          <a:stretch/>
        </p:blipFill>
        <p:spPr>
          <a:xfrm>
            <a:off x="473140" y="3039062"/>
            <a:ext cx="2997200" cy="2997200"/>
          </a:xfrm>
          <a:prstGeom prst="rect">
            <a:avLst/>
          </a:prstGeom>
        </p:spPr>
      </p:pic>
    </p:spTree>
    <p:extLst>
      <p:ext uri="{BB962C8B-B14F-4D97-AF65-F5344CB8AC3E}">
        <p14:creationId xmlns:p14="http://schemas.microsoft.com/office/powerpoint/2010/main" val="28742816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C84B2C-B604-0E46-B08F-D11FD80569D3}"/>
              </a:ext>
            </a:extLst>
          </p:cNvPr>
          <p:cNvPicPr>
            <a:picLocks noChangeAspect="1"/>
          </p:cNvPicPr>
          <p:nvPr userDrawn="1"/>
        </p:nvPicPr>
        <p:blipFill>
          <a:blip r:embed="rId2"/>
          <a:stretch>
            <a:fillRect/>
          </a:stretch>
        </p:blipFill>
        <p:spPr>
          <a:xfrm>
            <a:off x="10351008" y="219456"/>
            <a:ext cx="1623487" cy="749301"/>
          </a:xfrm>
          <a:prstGeom prst="rect">
            <a:avLst/>
          </a:prstGeom>
        </p:spPr>
      </p:pic>
      <p:sp>
        <p:nvSpPr>
          <p:cNvPr id="10" name="Rectangle 9">
            <a:extLst>
              <a:ext uri="{FF2B5EF4-FFF2-40B4-BE49-F238E27FC236}">
                <a16:creationId xmlns:a16="http://schemas.microsoft.com/office/drawing/2014/main" id="{5C3771A4-08B1-894B-8EC1-AE858671DC4B}"/>
              </a:ext>
            </a:extLst>
          </p:cNvPr>
          <p:cNvSpPr/>
          <p:nvPr userDrawn="1"/>
        </p:nvSpPr>
        <p:spPr>
          <a:xfrm>
            <a:off x="3464544" y="3376233"/>
            <a:ext cx="2665827" cy="2660031"/>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2384362C-1CA9-344D-845A-62A5D8EBBB19}"/>
              </a:ext>
            </a:extLst>
          </p:cNvPr>
          <p:cNvSpPr/>
          <p:nvPr userDrawn="1"/>
        </p:nvSpPr>
        <p:spPr>
          <a:xfrm>
            <a:off x="8781449" y="3376232"/>
            <a:ext cx="2665827" cy="2660031"/>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ext Placeholder 7">
            <a:extLst>
              <a:ext uri="{FF2B5EF4-FFF2-40B4-BE49-F238E27FC236}">
                <a16:creationId xmlns:a16="http://schemas.microsoft.com/office/drawing/2014/main" id="{622D55E7-075D-DD45-892E-73D5B477638F}"/>
              </a:ext>
            </a:extLst>
          </p:cNvPr>
          <p:cNvSpPr>
            <a:spLocks noGrp="1"/>
          </p:cNvSpPr>
          <p:nvPr>
            <p:ph type="body" sz="quarter" idx="10" hasCustomPrompt="1"/>
          </p:nvPr>
        </p:nvSpPr>
        <p:spPr>
          <a:xfrm>
            <a:off x="810952" y="1455211"/>
            <a:ext cx="4588933" cy="1345670"/>
          </a:xfrm>
          <a:prstGeom prst="rect">
            <a:avLst/>
          </a:prstGeom>
        </p:spPr>
        <p:txBody>
          <a:bodyPr/>
          <a:lstStyle>
            <a:lvl1pPr marL="0" indent="0">
              <a:lnSpc>
                <a:spcPct val="100000"/>
              </a:lnSpc>
              <a:spcBef>
                <a:spcPts val="2133"/>
              </a:spcBef>
              <a:buNone/>
              <a:defRPr baseline="0">
                <a:solidFill>
                  <a:schemeClr val="tx1"/>
                </a:solidFill>
              </a:defRPr>
            </a:lvl1pPr>
          </a:lstStyle>
          <a:p>
            <a:pPr marL="0" indent="0">
              <a:lnSpc>
                <a:spcPct val="100000"/>
              </a:lnSpc>
              <a:spcBef>
                <a:spcPts val="1600"/>
              </a:spcBef>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endParaRPr lang="en-US" dirty="0">
              <a:solidFill>
                <a:schemeClr val="bg1"/>
              </a:solidFill>
            </a:endParaRPr>
          </a:p>
        </p:txBody>
      </p:sp>
      <p:sp>
        <p:nvSpPr>
          <p:cNvPr id="16" name="Text Placeholder 11">
            <a:extLst>
              <a:ext uri="{FF2B5EF4-FFF2-40B4-BE49-F238E27FC236}">
                <a16:creationId xmlns:a16="http://schemas.microsoft.com/office/drawing/2014/main" id="{BC4F6804-4387-204D-9655-5018DF0A455C}"/>
              </a:ext>
            </a:extLst>
          </p:cNvPr>
          <p:cNvSpPr>
            <a:spLocks noGrp="1"/>
          </p:cNvSpPr>
          <p:nvPr>
            <p:ph type="body" sz="quarter" idx="11" hasCustomPrompt="1"/>
          </p:nvPr>
        </p:nvSpPr>
        <p:spPr>
          <a:xfrm>
            <a:off x="6206069" y="1455213"/>
            <a:ext cx="5241209" cy="1482723"/>
          </a:xfrm>
          <a:prstGeom prst="rect">
            <a:avLst/>
          </a:prstGeom>
        </p:spPr>
        <p:txBody>
          <a:bodyPr/>
          <a:lstStyle>
            <a:lvl1pPr marL="0" indent="0">
              <a:buNone/>
              <a:defRPr sz="1800">
                <a:solidFill>
                  <a:schemeClr val="tx1"/>
                </a:solidFill>
                <a:latin typeface="+mj-lt"/>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a:t>
            </a:r>
          </a:p>
        </p:txBody>
      </p:sp>
      <p:sp>
        <p:nvSpPr>
          <p:cNvPr id="17" name="Text Placeholder 11">
            <a:extLst>
              <a:ext uri="{FF2B5EF4-FFF2-40B4-BE49-F238E27FC236}">
                <a16:creationId xmlns:a16="http://schemas.microsoft.com/office/drawing/2014/main" id="{701A8DB3-FA18-0745-BEB4-A87166893F36}"/>
              </a:ext>
            </a:extLst>
          </p:cNvPr>
          <p:cNvSpPr>
            <a:spLocks noGrp="1"/>
          </p:cNvSpPr>
          <p:nvPr>
            <p:ph type="body" sz="quarter" idx="12" hasCustomPrompt="1"/>
          </p:nvPr>
        </p:nvSpPr>
        <p:spPr>
          <a:xfrm>
            <a:off x="3623734" y="3511862"/>
            <a:ext cx="448735" cy="449789"/>
          </a:xfrm>
          <a:prstGeom prst="rect">
            <a:avLst/>
          </a:prstGeom>
        </p:spPr>
        <p:txBody>
          <a:bodyPr/>
          <a:lstStyle>
            <a:lvl1pPr marL="0" indent="0">
              <a:buNone/>
              <a:defRPr sz="28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1</a:t>
            </a:r>
          </a:p>
        </p:txBody>
      </p:sp>
      <p:sp>
        <p:nvSpPr>
          <p:cNvPr id="18" name="Text Placeholder 11">
            <a:extLst>
              <a:ext uri="{FF2B5EF4-FFF2-40B4-BE49-F238E27FC236}">
                <a16:creationId xmlns:a16="http://schemas.microsoft.com/office/drawing/2014/main" id="{DC4A8661-5900-4245-B4F9-4F8B7666954D}"/>
              </a:ext>
            </a:extLst>
          </p:cNvPr>
          <p:cNvSpPr>
            <a:spLocks noGrp="1"/>
          </p:cNvSpPr>
          <p:nvPr>
            <p:ph type="body" sz="quarter" idx="13" hasCustomPrompt="1"/>
          </p:nvPr>
        </p:nvSpPr>
        <p:spPr>
          <a:xfrm>
            <a:off x="3623733" y="4083417"/>
            <a:ext cx="2243667" cy="1245656"/>
          </a:xfrm>
          <a:prstGeom prst="rect">
            <a:avLst/>
          </a:prstGeom>
        </p:spPr>
        <p:txBody>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9" name="Text Placeholder 11">
            <a:extLst>
              <a:ext uri="{FF2B5EF4-FFF2-40B4-BE49-F238E27FC236}">
                <a16:creationId xmlns:a16="http://schemas.microsoft.com/office/drawing/2014/main" id="{CC3703BD-BD07-FD41-8ED9-2E2C78C89890}"/>
              </a:ext>
            </a:extLst>
          </p:cNvPr>
          <p:cNvSpPr>
            <a:spLocks noGrp="1"/>
          </p:cNvSpPr>
          <p:nvPr>
            <p:ph type="body" sz="quarter" idx="14" hasCustomPrompt="1"/>
          </p:nvPr>
        </p:nvSpPr>
        <p:spPr>
          <a:xfrm>
            <a:off x="8935875" y="3511862"/>
            <a:ext cx="448735" cy="449789"/>
          </a:xfrm>
          <a:prstGeom prst="rect">
            <a:avLst/>
          </a:prstGeom>
        </p:spPr>
        <p:txBody>
          <a:bodyPr/>
          <a:lstStyle>
            <a:lvl1pPr marL="0" indent="0">
              <a:buNone/>
              <a:defRPr sz="28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2</a:t>
            </a:r>
          </a:p>
        </p:txBody>
      </p:sp>
      <p:sp>
        <p:nvSpPr>
          <p:cNvPr id="20" name="Text Placeholder 11">
            <a:extLst>
              <a:ext uri="{FF2B5EF4-FFF2-40B4-BE49-F238E27FC236}">
                <a16:creationId xmlns:a16="http://schemas.microsoft.com/office/drawing/2014/main" id="{2C96FC3F-2284-DB4F-928A-F7472877ED1C}"/>
              </a:ext>
            </a:extLst>
          </p:cNvPr>
          <p:cNvSpPr>
            <a:spLocks noGrp="1"/>
          </p:cNvSpPr>
          <p:nvPr>
            <p:ph type="body" sz="quarter" idx="15" hasCustomPrompt="1"/>
          </p:nvPr>
        </p:nvSpPr>
        <p:spPr>
          <a:xfrm>
            <a:off x="8935873" y="4083417"/>
            <a:ext cx="2243667" cy="1245656"/>
          </a:xfrm>
          <a:prstGeom prst="rect">
            <a:avLst/>
          </a:prstGeom>
        </p:spPr>
        <p:txBody>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220018475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C84B2C-B604-0E46-B08F-D11FD80569D3}"/>
              </a:ext>
            </a:extLst>
          </p:cNvPr>
          <p:cNvPicPr>
            <a:picLocks noChangeAspect="1"/>
          </p:cNvPicPr>
          <p:nvPr userDrawn="1"/>
        </p:nvPicPr>
        <p:blipFill>
          <a:blip r:embed="rId2"/>
          <a:stretch>
            <a:fillRect/>
          </a:stretch>
        </p:blipFill>
        <p:spPr>
          <a:xfrm>
            <a:off x="10351008" y="219456"/>
            <a:ext cx="1623487" cy="749301"/>
          </a:xfrm>
          <a:prstGeom prst="rect">
            <a:avLst/>
          </a:prstGeom>
        </p:spPr>
      </p:pic>
      <p:pic>
        <p:nvPicPr>
          <p:cNvPr id="21" name="Picture 20">
            <a:extLst>
              <a:ext uri="{FF2B5EF4-FFF2-40B4-BE49-F238E27FC236}">
                <a16:creationId xmlns:a16="http://schemas.microsoft.com/office/drawing/2014/main" id="{CE407D8F-6C85-B44D-A9FA-31F5B2948548}"/>
              </a:ext>
            </a:extLst>
          </p:cNvPr>
          <p:cNvPicPr>
            <a:picLocks noChangeAspect="1"/>
          </p:cNvPicPr>
          <p:nvPr userDrawn="1"/>
        </p:nvPicPr>
        <p:blipFill>
          <a:blip r:embed="rId3"/>
          <a:stretch>
            <a:fillRect/>
          </a:stretch>
        </p:blipFill>
        <p:spPr>
          <a:xfrm>
            <a:off x="0" y="0"/>
            <a:ext cx="5553424" cy="6858000"/>
          </a:xfrm>
          <a:prstGeom prst="rect">
            <a:avLst/>
          </a:prstGeom>
        </p:spPr>
      </p:pic>
      <p:sp>
        <p:nvSpPr>
          <p:cNvPr id="22" name="Text Placeholder 5">
            <a:extLst>
              <a:ext uri="{FF2B5EF4-FFF2-40B4-BE49-F238E27FC236}">
                <a16:creationId xmlns:a16="http://schemas.microsoft.com/office/drawing/2014/main" id="{34C231D0-8C8D-154B-9803-A2D3864988FA}"/>
              </a:ext>
            </a:extLst>
          </p:cNvPr>
          <p:cNvSpPr>
            <a:spLocks noGrp="1"/>
          </p:cNvSpPr>
          <p:nvPr>
            <p:ph type="body" sz="quarter" idx="10" hasCustomPrompt="1"/>
          </p:nvPr>
        </p:nvSpPr>
        <p:spPr>
          <a:xfrm>
            <a:off x="6046156" y="1862985"/>
            <a:ext cx="4176077" cy="355282"/>
          </a:xfrm>
          <a:prstGeom prst="rect">
            <a:avLst/>
          </a:prstGeom>
        </p:spPr>
        <p:txBody>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dirty="0"/>
              <a:t>Header Goes Here</a:t>
            </a:r>
          </a:p>
        </p:txBody>
      </p:sp>
      <p:sp>
        <p:nvSpPr>
          <p:cNvPr id="23" name="Text Placeholder 5">
            <a:extLst>
              <a:ext uri="{FF2B5EF4-FFF2-40B4-BE49-F238E27FC236}">
                <a16:creationId xmlns:a16="http://schemas.microsoft.com/office/drawing/2014/main" id="{239FFF5F-CEB7-E644-A0BC-4897DABC3212}"/>
              </a:ext>
            </a:extLst>
          </p:cNvPr>
          <p:cNvSpPr>
            <a:spLocks noGrp="1"/>
          </p:cNvSpPr>
          <p:nvPr>
            <p:ph type="body" sz="quarter" idx="11" hasCustomPrompt="1"/>
          </p:nvPr>
        </p:nvSpPr>
        <p:spPr>
          <a:xfrm>
            <a:off x="6046156" y="2218267"/>
            <a:ext cx="5679757" cy="853440"/>
          </a:xfrm>
          <a:prstGeom prst="rect">
            <a:avLst/>
          </a:prstGeom>
        </p:spPr>
        <p:txBody>
          <a:bodyPr/>
          <a:lstStyle>
            <a:lvl1pPr marL="0" indent="0">
              <a:buNone/>
              <a:defRPr sz="1200"/>
            </a:lvl1pPr>
            <a:lvl2pPr marL="457189" indent="0">
              <a:buNone/>
              <a:defRPr/>
            </a:lvl2pPr>
            <a:lvl3pPr marL="914377" indent="0">
              <a:buNone/>
              <a:defRPr/>
            </a:lvl3pPr>
            <a:lvl4pPr marL="1371566" indent="0">
              <a:buNone/>
              <a:defRPr/>
            </a:lvl4pPr>
            <a:lvl5pPr marL="1828754"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4" name="Text Placeholder 16">
            <a:extLst>
              <a:ext uri="{FF2B5EF4-FFF2-40B4-BE49-F238E27FC236}">
                <a16:creationId xmlns:a16="http://schemas.microsoft.com/office/drawing/2014/main" id="{AC608DC5-0EF1-AF44-9B23-76A842465E53}"/>
              </a:ext>
            </a:extLst>
          </p:cNvPr>
          <p:cNvSpPr>
            <a:spLocks noGrp="1"/>
          </p:cNvSpPr>
          <p:nvPr>
            <p:ph type="body" sz="quarter" idx="16" hasCustomPrompt="1"/>
          </p:nvPr>
        </p:nvSpPr>
        <p:spPr>
          <a:xfrm>
            <a:off x="5172077" y="1674550"/>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25" name="Text Placeholder 16">
            <a:extLst>
              <a:ext uri="{FF2B5EF4-FFF2-40B4-BE49-F238E27FC236}">
                <a16:creationId xmlns:a16="http://schemas.microsoft.com/office/drawing/2014/main" id="{C5A37C72-25C5-2F40-A210-2A73FF530FA2}"/>
              </a:ext>
            </a:extLst>
          </p:cNvPr>
          <p:cNvSpPr>
            <a:spLocks noGrp="1"/>
          </p:cNvSpPr>
          <p:nvPr>
            <p:ph type="body" sz="quarter" idx="17" hasCustomPrompt="1"/>
          </p:nvPr>
        </p:nvSpPr>
        <p:spPr>
          <a:xfrm>
            <a:off x="5172077" y="3452100"/>
            <a:ext cx="732155" cy="732155"/>
          </a:xfrm>
          <a:prstGeom prst="ellipse">
            <a:avLst/>
          </a:prstGeom>
          <a:solidFill>
            <a:srgbClr val="007B3B"/>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26" name="Text Placeholder 16">
            <a:extLst>
              <a:ext uri="{FF2B5EF4-FFF2-40B4-BE49-F238E27FC236}">
                <a16:creationId xmlns:a16="http://schemas.microsoft.com/office/drawing/2014/main" id="{57DEADCD-702C-EA43-9A73-9C881B8788DB}"/>
              </a:ext>
            </a:extLst>
          </p:cNvPr>
          <p:cNvSpPr>
            <a:spLocks noGrp="1"/>
          </p:cNvSpPr>
          <p:nvPr>
            <p:ph type="body" sz="quarter" idx="18" hasCustomPrompt="1"/>
          </p:nvPr>
        </p:nvSpPr>
        <p:spPr>
          <a:xfrm>
            <a:off x="5175504" y="5179777"/>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3</a:t>
            </a:r>
          </a:p>
        </p:txBody>
      </p:sp>
      <p:sp>
        <p:nvSpPr>
          <p:cNvPr id="27" name="Text Placeholder 5">
            <a:extLst>
              <a:ext uri="{FF2B5EF4-FFF2-40B4-BE49-F238E27FC236}">
                <a16:creationId xmlns:a16="http://schemas.microsoft.com/office/drawing/2014/main" id="{3956545A-3D9C-2642-924F-E38E5CEEA5E8}"/>
              </a:ext>
            </a:extLst>
          </p:cNvPr>
          <p:cNvSpPr>
            <a:spLocks noGrp="1"/>
          </p:cNvSpPr>
          <p:nvPr>
            <p:ph type="body" sz="quarter" idx="19" hasCustomPrompt="1"/>
          </p:nvPr>
        </p:nvSpPr>
        <p:spPr>
          <a:xfrm>
            <a:off x="6046156" y="3615771"/>
            <a:ext cx="4176077" cy="355282"/>
          </a:xfrm>
          <a:prstGeom prst="rect">
            <a:avLst/>
          </a:prstGeom>
        </p:spPr>
        <p:txBody>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dirty="0"/>
              <a:t>Header Goes Here</a:t>
            </a:r>
          </a:p>
        </p:txBody>
      </p:sp>
      <p:sp>
        <p:nvSpPr>
          <p:cNvPr id="28" name="Text Placeholder 5">
            <a:extLst>
              <a:ext uri="{FF2B5EF4-FFF2-40B4-BE49-F238E27FC236}">
                <a16:creationId xmlns:a16="http://schemas.microsoft.com/office/drawing/2014/main" id="{0002188E-E2A8-4949-8AF7-B5DF49391F93}"/>
              </a:ext>
            </a:extLst>
          </p:cNvPr>
          <p:cNvSpPr>
            <a:spLocks noGrp="1"/>
          </p:cNvSpPr>
          <p:nvPr>
            <p:ph type="body" sz="quarter" idx="20" hasCustomPrompt="1"/>
          </p:nvPr>
        </p:nvSpPr>
        <p:spPr>
          <a:xfrm>
            <a:off x="6046156" y="3971053"/>
            <a:ext cx="5679757" cy="853440"/>
          </a:xfrm>
          <a:prstGeom prst="rect">
            <a:avLst/>
          </a:prstGeom>
        </p:spPr>
        <p:txBody>
          <a:bodyPr/>
          <a:lstStyle>
            <a:lvl1pPr marL="0" indent="0">
              <a:buNone/>
              <a:defRPr sz="1200"/>
            </a:lvl1pPr>
            <a:lvl2pPr marL="457189" indent="0">
              <a:buNone/>
              <a:defRPr/>
            </a:lvl2pPr>
            <a:lvl3pPr marL="914377" indent="0">
              <a:buNone/>
              <a:defRPr/>
            </a:lvl3pPr>
            <a:lvl4pPr marL="1371566" indent="0">
              <a:buNone/>
              <a:defRPr/>
            </a:lvl4pPr>
            <a:lvl5pPr marL="1828754"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9" name="Text Placeholder 5">
            <a:extLst>
              <a:ext uri="{FF2B5EF4-FFF2-40B4-BE49-F238E27FC236}">
                <a16:creationId xmlns:a16="http://schemas.microsoft.com/office/drawing/2014/main" id="{CBA075F5-2228-CE49-8F59-D0737C2FD6F8}"/>
              </a:ext>
            </a:extLst>
          </p:cNvPr>
          <p:cNvSpPr>
            <a:spLocks noGrp="1"/>
          </p:cNvSpPr>
          <p:nvPr>
            <p:ph type="body" sz="quarter" idx="21" hasCustomPrompt="1"/>
          </p:nvPr>
        </p:nvSpPr>
        <p:spPr>
          <a:xfrm>
            <a:off x="6046156" y="5374564"/>
            <a:ext cx="4176077" cy="355282"/>
          </a:xfrm>
          <a:prstGeom prst="rect">
            <a:avLst/>
          </a:prstGeom>
        </p:spPr>
        <p:txBody>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dirty="0"/>
              <a:t>Header Goes Here</a:t>
            </a:r>
          </a:p>
        </p:txBody>
      </p:sp>
      <p:sp>
        <p:nvSpPr>
          <p:cNvPr id="30" name="Text Placeholder 5">
            <a:extLst>
              <a:ext uri="{FF2B5EF4-FFF2-40B4-BE49-F238E27FC236}">
                <a16:creationId xmlns:a16="http://schemas.microsoft.com/office/drawing/2014/main" id="{5ACB7497-40B5-B840-991A-6CEB809C32DC}"/>
              </a:ext>
            </a:extLst>
          </p:cNvPr>
          <p:cNvSpPr>
            <a:spLocks noGrp="1"/>
          </p:cNvSpPr>
          <p:nvPr>
            <p:ph type="body" sz="quarter" idx="22" hasCustomPrompt="1"/>
          </p:nvPr>
        </p:nvSpPr>
        <p:spPr>
          <a:xfrm>
            <a:off x="6046156" y="5729846"/>
            <a:ext cx="5679757" cy="853440"/>
          </a:xfrm>
          <a:prstGeom prst="rect">
            <a:avLst/>
          </a:prstGeom>
        </p:spPr>
        <p:txBody>
          <a:bodyPr/>
          <a:lstStyle>
            <a:lvl1pPr marL="0" indent="0">
              <a:buNone/>
              <a:defRPr sz="1200"/>
            </a:lvl1pPr>
            <a:lvl2pPr marL="457189" indent="0">
              <a:buNone/>
              <a:defRPr/>
            </a:lvl2pPr>
            <a:lvl3pPr marL="914377" indent="0">
              <a:buNone/>
              <a:defRPr/>
            </a:lvl3pPr>
            <a:lvl4pPr marL="1371566" indent="0">
              <a:buNone/>
              <a:defRPr/>
            </a:lvl4pPr>
            <a:lvl5pPr marL="1828754"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31" name="Text Placeholder 5">
            <a:extLst>
              <a:ext uri="{FF2B5EF4-FFF2-40B4-BE49-F238E27FC236}">
                <a16:creationId xmlns:a16="http://schemas.microsoft.com/office/drawing/2014/main" id="{076D4698-9880-BC4C-9129-90A258E1D1CD}"/>
              </a:ext>
            </a:extLst>
          </p:cNvPr>
          <p:cNvSpPr>
            <a:spLocks noGrp="1"/>
          </p:cNvSpPr>
          <p:nvPr>
            <p:ph type="body" sz="quarter" idx="23" hasCustomPrompt="1"/>
          </p:nvPr>
        </p:nvSpPr>
        <p:spPr>
          <a:xfrm>
            <a:off x="6046156" y="822352"/>
            <a:ext cx="5974397" cy="421163"/>
          </a:xfrm>
          <a:prstGeom prst="rect">
            <a:avLst/>
          </a:prstGeom>
        </p:spPr>
        <p:txBody>
          <a:bodyPr/>
          <a:lstStyle>
            <a:lvl1pPr marL="0" indent="0">
              <a:buNone/>
              <a:defRPr sz="3600"/>
            </a:lvl1pPr>
            <a:lvl2pPr marL="457189" indent="0">
              <a:buNone/>
              <a:defRPr/>
            </a:lvl2pPr>
            <a:lvl3pPr marL="914377" indent="0">
              <a:buNone/>
              <a:defRPr/>
            </a:lvl3pPr>
            <a:lvl4pPr marL="1371566" indent="0">
              <a:buNone/>
              <a:defRPr/>
            </a:lvl4pPr>
            <a:lvl5pPr marL="1828754" indent="0">
              <a:buNone/>
              <a:defRPr/>
            </a:lvl5pPr>
          </a:lstStyle>
          <a:p>
            <a:pPr lvl="0"/>
            <a:r>
              <a:rPr lang="en-US" dirty="0"/>
              <a:t>Header Goes Here</a:t>
            </a:r>
          </a:p>
        </p:txBody>
      </p:sp>
    </p:spTree>
    <p:extLst>
      <p:ext uri="{BB962C8B-B14F-4D97-AF65-F5344CB8AC3E}">
        <p14:creationId xmlns:p14="http://schemas.microsoft.com/office/powerpoint/2010/main" val="351302247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63AB88-0523-B744-94F0-33695B959270}"/>
              </a:ext>
            </a:extLst>
          </p:cNvPr>
          <p:cNvPicPr>
            <a:picLocks noChangeAspect="1"/>
          </p:cNvPicPr>
          <p:nvPr userDrawn="1"/>
        </p:nvPicPr>
        <p:blipFill>
          <a:blip r:embed="rId2"/>
          <a:stretch>
            <a:fillRect/>
          </a:stretch>
        </p:blipFill>
        <p:spPr>
          <a:xfrm>
            <a:off x="10351008" y="219456"/>
            <a:ext cx="1623487" cy="749301"/>
          </a:xfrm>
          <a:prstGeom prst="rect">
            <a:avLst/>
          </a:prstGeom>
        </p:spPr>
      </p:pic>
    </p:spTree>
    <p:extLst>
      <p:ext uri="{BB962C8B-B14F-4D97-AF65-F5344CB8AC3E}">
        <p14:creationId xmlns:p14="http://schemas.microsoft.com/office/powerpoint/2010/main" val="67920919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22D91B-22F0-CD43-BFDC-91CBAEA9D44A}"/>
              </a:ext>
            </a:extLst>
          </p:cNvPr>
          <p:cNvPicPr>
            <a:picLocks noChangeAspect="1"/>
          </p:cNvPicPr>
          <p:nvPr userDrawn="1"/>
        </p:nvPicPr>
        <p:blipFill rotWithShape="1">
          <a:blip r:embed="rId2"/>
          <a:srcRect l="17396" t="230" r="27297" b="-230"/>
          <a:stretch/>
        </p:blipFill>
        <p:spPr>
          <a:xfrm>
            <a:off x="0" y="-10048"/>
            <a:ext cx="5528311" cy="6893022"/>
          </a:xfrm>
          <a:prstGeom prst="rect">
            <a:avLst/>
          </a:prstGeom>
        </p:spPr>
      </p:pic>
      <p:sp>
        <p:nvSpPr>
          <p:cNvPr id="24" name="Text Placeholder 16">
            <a:extLst>
              <a:ext uri="{FF2B5EF4-FFF2-40B4-BE49-F238E27FC236}">
                <a16:creationId xmlns:a16="http://schemas.microsoft.com/office/drawing/2014/main" id="{AC608DC5-0EF1-AF44-9B23-76A842465E53}"/>
              </a:ext>
            </a:extLst>
          </p:cNvPr>
          <p:cNvSpPr>
            <a:spLocks noGrp="1"/>
          </p:cNvSpPr>
          <p:nvPr>
            <p:ph type="body" sz="quarter" idx="16" hasCustomPrompt="1"/>
          </p:nvPr>
        </p:nvSpPr>
        <p:spPr>
          <a:xfrm>
            <a:off x="5172077" y="1674550"/>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25" name="Text Placeholder 16">
            <a:extLst>
              <a:ext uri="{FF2B5EF4-FFF2-40B4-BE49-F238E27FC236}">
                <a16:creationId xmlns:a16="http://schemas.microsoft.com/office/drawing/2014/main" id="{C5A37C72-25C5-2F40-A210-2A73FF530FA2}"/>
              </a:ext>
            </a:extLst>
          </p:cNvPr>
          <p:cNvSpPr>
            <a:spLocks noGrp="1"/>
          </p:cNvSpPr>
          <p:nvPr>
            <p:ph type="body" sz="quarter" idx="17" hasCustomPrompt="1"/>
          </p:nvPr>
        </p:nvSpPr>
        <p:spPr>
          <a:xfrm>
            <a:off x="5152393" y="3456432"/>
            <a:ext cx="751839" cy="762829"/>
          </a:xfrm>
          <a:prstGeom prst="ellipse">
            <a:avLst/>
          </a:prstGeom>
          <a:solidFill>
            <a:srgbClr val="007B3B"/>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26" name="Text Placeholder 16">
            <a:extLst>
              <a:ext uri="{FF2B5EF4-FFF2-40B4-BE49-F238E27FC236}">
                <a16:creationId xmlns:a16="http://schemas.microsoft.com/office/drawing/2014/main" id="{57DEADCD-702C-EA43-9A73-9C881B8788DB}"/>
              </a:ext>
            </a:extLst>
          </p:cNvPr>
          <p:cNvSpPr>
            <a:spLocks noGrp="1"/>
          </p:cNvSpPr>
          <p:nvPr>
            <p:ph type="body" sz="quarter" idx="18" hasCustomPrompt="1"/>
          </p:nvPr>
        </p:nvSpPr>
        <p:spPr>
          <a:xfrm>
            <a:off x="5175504" y="5175504"/>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3</a:t>
            </a:r>
          </a:p>
        </p:txBody>
      </p:sp>
      <p:pic>
        <p:nvPicPr>
          <p:cNvPr id="6" name="Picture 5">
            <a:extLst>
              <a:ext uri="{FF2B5EF4-FFF2-40B4-BE49-F238E27FC236}">
                <a16:creationId xmlns:a16="http://schemas.microsoft.com/office/drawing/2014/main" id="{F5C84B2C-B604-0E46-B08F-D11FD80569D3}"/>
              </a:ext>
            </a:extLst>
          </p:cNvPr>
          <p:cNvPicPr>
            <a:picLocks noChangeAspect="1"/>
          </p:cNvPicPr>
          <p:nvPr userDrawn="1"/>
        </p:nvPicPr>
        <p:blipFill>
          <a:blip r:embed="rId3"/>
          <a:stretch>
            <a:fillRect/>
          </a:stretch>
        </p:blipFill>
        <p:spPr>
          <a:xfrm>
            <a:off x="10351008" y="219456"/>
            <a:ext cx="1623487" cy="749301"/>
          </a:xfrm>
          <a:prstGeom prst="rect">
            <a:avLst/>
          </a:prstGeom>
        </p:spPr>
      </p:pic>
      <p:sp>
        <p:nvSpPr>
          <p:cNvPr id="22" name="Text Placeholder 5">
            <a:extLst>
              <a:ext uri="{FF2B5EF4-FFF2-40B4-BE49-F238E27FC236}">
                <a16:creationId xmlns:a16="http://schemas.microsoft.com/office/drawing/2014/main" id="{34C231D0-8C8D-154B-9803-A2D3864988FA}"/>
              </a:ext>
            </a:extLst>
          </p:cNvPr>
          <p:cNvSpPr>
            <a:spLocks noGrp="1"/>
          </p:cNvSpPr>
          <p:nvPr>
            <p:ph type="body" sz="quarter" idx="10" hasCustomPrompt="1"/>
          </p:nvPr>
        </p:nvSpPr>
        <p:spPr>
          <a:xfrm>
            <a:off x="6046156" y="1862985"/>
            <a:ext cx="4176077" cy="355282"/>
          </a:xfrm>
          <a:prstGeom prst="rect">
            <a:avLst/>
          </a:prstGeom>
        </p:spPr>
        <p:txBody>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dirty="0"/>
              <a:t>Header Goes Here</a:t>
            </a:r>
          </a:p>
        </p:txBody>
      </p:sp>
      <p:sp>
        <p:nvSpPr>
          <p:cNvPr id="23" name="Text Placeholder 5">
            <a:extLst>
              <a:ext uri="{FF2B5EF4-FFF2-40B4-BE49-F238E27FC236}">
                <a16:creationId xmlns:a16="http://schemas.microsoft.com/office/drawing/2014/main" id="{239FFF5F-CEB7-E644-A0BC-4897DABC3212}"/>
              </a:ext>
            </a:extLst>
          </p:cNvPr>
          <p:cNvSpPr>
            <a:spLocks noGrp="1"/>
          </p:cNvSpPr>
          <p:nvPr>
            <p:ph type="body" sz="quarter" idx="11" hasCustomPrompt="1"/>
          </p:nvPr>
        </p:nvSpPr>
        <p:spPr>
          <a:xfrm>
            <a:off x="6046156" y="2218267"/>
            <a:ext cx="5679757" cy="853440"/>
          </a:xfrm>
          <a:prstGeom prst="rect">
            <a:avLst/>
          </a:prstGeom>
        </p:spPr>
        <p:txBody>
          <a:bodyPr/>
          <a:lstStyle>
            <a:lvl1pPr marL="0" indent="0">
              <a:buNone/>
              <a:defRPr sz="1200"/>
            </a:lvl1pPr>
            <a:lvl2pPr marL="457189" indent="0">
              <a:buNone/>
              <a:defRPr/>
            </a:lvl2pPr>
            <a:lvl3pPr marL="914377" indent="0">
              <a:buNone/>
              <a:defRPr/>
            </a:lvl3pPr>
            <a:lvl4pPr marL="1371566" indent="0">
              <a:buNone/>
              <a:defRPr/>
            </a:lvl4pPr>
            <a:lvl5pPr marL="1828754"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7" name="Text Placeholder 5">
            <a:extLst>
              <a:ext uri="{FF2B5EF4-FFF2-40B4-BE49-F238E27FC236}">
                <a16:creationId xmlns:a16="http://schemas.microsoft.com/office/drawing/2014/main" id="{3956545A-3D9C-2642-924F-E38E5CEEA5E8}"/>
              </a:ext>
            </a:extLst>
          </p:cNvPr>
          <p:cNvSpPr>
            <a:spLocks noGrp="1"/>
          </p:cNvSpPr>
          <p:nvPr>
            <p:ph type="body" sz="quarter" idx="19" hasCustomPrompt="1"/>
          </p:nvPr>
        </p:nvSpPr>
        <p:spPr>
          <a:xfrm>
            <a:off x="6046156" y="3615771"/>
            <a:ext cx="4176077" cy="355282"/>
          </a:xfrm>
          <a:prstGeom prst="rect">
            <a:avLst/>
          </a:prstGeom>
        </p:spPr>
        <p:txBody>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dirty="0"/>
              <a:t>Header Goes Here</a:t>
            </a:r>
          </a:p>
        </p:txBody>
      </p:sp>
      <p:sp>
        <p:nvSpPr>
          <p:cNvPr id="28" name="Text Placeholder 5">
            <a:extLst>
              <a:ext uri="{FF2B5EF4-FFF2-40B4-BE49-F238E27FC236}">
                <a16:creationId xmlns:a16="http://schemas.microsoft.com/office/drawing/2014/main" id="{0002188E-E2A8-4949-8AF7-B5DF49391F93}"/>
              </a:ext>
            </a:extLst>
          </p:cNvPr>
          <p:cNvSpPr>
            <a:spLocks noGrp="1"/>
          </p:cNvSpPr>
          <p:nvPr>
            <p:ph type="body" sz="quarter" idx="20" hasCustomPrompt="1"/>
          </p:nvPr>
        </p:nvSpPr>
        <p:spPr>
          <a:xfrm>
            <a:off x="6046156" y="3971053"/>
            <a:ext cx="5679757" cy="853440"/>
          </a:xfrm>
          <a:prstGeom prst="rect">
            <a:avLst/>
          </a:prstGeom>
        </p:spPr>
        <p:txBody>
          <a:bodyPr/>
          <a:lstStyle>
            <a:lvl1pPr marL="0" indent="0">
              <a:buNone/>
              <a:defRPr sz="1200"/>
            </a:lvl1pPr>
            <a:lvl2pPr marL="457189" indent="0">
              <a:buNone/>
              <a:defRPr/>
            </a:lvl2pPr>
            <a:lvl3pPr marL="914377" indent="0">
              <a:buNone/>
              <a:defRPr/>
            </a:lvl3pPr>
            <a:lvl4pPr marL="1371566" indent="0">
              <a:buNone/>
              <a:defRPr/>
            </a:lvl4pPr>
            <a:lvl5pPr marL="1828754"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9" name="Text Placeholder 5">
            <a:extLst>
              <a:ext uri="{FF2B5EF4-FFF2-40B4-BE49-F238E27FC236}">
                <a16:creationId xmlns:a16="http://schemas.microsoft.com/office/drawing/2014/main" id="{CBA075F5-2228-CE49-8F59-D0737C2FD6F8}"/>
              </a:ext>
            </a:extLst>
          </p:cNvPr>
          <p:cNvSpPr>
            <a:spLocks noGrp="1"/>
          </p:cNvSpPr>
          <p:nvPr>
            <p:ph type="body" sz="quarter" idx="21" hasCustomPrompt="1"/>
          </p:nvPr>
        </p:nvSpPr>
        <p:spPr>
          <a:xfrm>
            <a:off x="6046156" y="5374564"/>
            <a:ext cx="4176077" cy="355282"/>
          </a:xfrm>
          <a:prstGeom prst="rect">
            <a:avLst/>
          </a:prstGeom>
        </p:spPr>
        <p:txBody>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dirty="0"/>
              <a:t>Header Goes Here</a:t>
            </a:r>
          </a:p>
        </p:txBody>
      </p:sp>
      <p:sp>
        <p:nvSpPr>
          <p:cNvPr id="30" name="Text Placeholder 5">
            <a:extLst>
              <a:ext uri="{FF2B5EF4-FFF2-40B4-BE49-F238E27FC236}">
                <a16:creationId xmlns:a16="http://schemas.microsoft.com/office/drawing/2014/main" id="{5ACB7497-40B5-B840-991A-6CEB809C32DC}"/>
              </a:ext>
            </a:extLst>
          </p:cNvPr>
          <p:cNvSpPr>
            <a:spLocks noGrp="1"/>
          </p:cNvSpPr>
          <p:nvPr>
            <p:ph type="body" sz="quarter" idx="22" hasCustomPrompt="1"/>
          </p:nvPr>
        </p:nvSpPr>
        <p:spPr>
          <a:xfrm>
            <a:off x="6046156" y="5729846"/>
            <a:ext cx="5679757" cy="853440"/>
          </a:xfrm>
          <a:prstGeom prst="rect">
            <a:avLst/>
          </a:prstGeom>
        </p:spPr>
        <p:txBody>
          <a:bodyPr/>
          <a:lstStyle>
            <a:lvl1pPr marL="0" indent="0">
              <a:buNone/>
              <a:defRPr sz="1200"/>
            </a:lvl1pPr>
            <a:lvl2pPr marL="457189" indent="0">
              <a:buNone/>
              <a:defRPr/>
            </a:lvl2pPr>
            <a:lvl3pPr marL="914377" indent="0">
              <a:buNone/>
              <a:defRPr/>
            </a:lvl3pPr>
            <a:lvl4pPr marL="1371566" indent="0">
              <a:buNone/>
              <a:defRPr/>
            </a:lvl4pPr>
            <a:lvl5pPr marL="1828754"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31" name="Text Placeholder 5">
            <a:extLst>
              <a:ext uri="{FF2B5EF4-FFF2-40B4-BE49-F238E27FC236}">
                <a16:creationId xmlns:a16="http://schemas.microsoft.com/office/drawing/2014/main" id="{076D4698-9880-BC4C-9129-90A258E1D1CD}"/>
              </a:ext>
            </a:extLst>
          </p:cNvPr>
          <p:cNvSpPr>
            <a:spLocks noGrp="1"/>
          </p:cNvSpPr>
          <p:nvPr>
            <p:ph type="body" sz="quarter" idx="23" hasCustomPrompt="1"/>
          </p:nvPr>
        </p:nvSpPr>
        <p:spPr>
          <a:xfrm>
            <a:off x="6046156" y="822352"/>
            <a:ext cx="5974397" cy="421163"/>
          </a:xfrm>
          <a:prstGeom prst="rect">
            <a:avLst/>
          </a:prstGeom>
        </p:spPr>
        <p:txBody>
          <a:bodyPr/>
          <a:lstStyle>
            <a:lvl1pPr marL="0" indent="0">
              <a:buNone/>
              <a:defRPr sz="3600"/>
            </a:lvl1pPr>
            <a:lvl2pPr marL="457189" indent="0">
              <a:buNone/>
              <a:defRPr/>
            </a:lvl2pPr>
            <a:lvl3pPr marL="914377" indent="0">
              <a:buNone/>
              <a:defRPr/>
            </a:lvl3pPr>
            <a:lvl4pPr marL="1371566" indent="0">
              <a:buNone/>
              <a:defRPr/>
            </a:lvl4pPr>
            <a:lvl5pPr marL="1828754" indent="0">
              <a:buNone/>
              <a:defRPr/>
            </a:lvl5pPr>
          </a:lstStyle>
          <a:p>
            <a:pPr lvl="0"/>
            <a:r>
              <a:rPr lang="en-US" dirty="0"/>
              <a:t>Header Goes Here</a:t>
            </a:r>
          </a:p>
        </p:txBody>
      </p:sp>
    </p:spTree>
    <p:extLst>
      <p:ext uri="{BB962C8B-B14F-4D97-AF65-F5344CB8AC3E}">
        <p14:creationId xmlns:p14="http://schemas.microsoft.com/office/powerpoint/2010/main" val="356353788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FF27C6D9-84B4-F545-998D-22565A5EBB44}"/>
              </a:ext>
            </a:extLst>
          </p:cNvPr>
          <p:cNvSpPr>
            <a:spLocks noGrp="1"/>
          </p:cNvSpPr>
          <p:nvPr>
            <p:ph type="body" sz="quarter" idx="24" hasCustomPrompt="1"/>
          </p:nvPr>
        </p:nvSpPr>
        <p:spPr>
          <a:xfrm>
            <a:off x="3407675" y="4740462"/>
            <a:ext cx="2174875" cy="355282"/>
          </a:xfrm>
          <a:prstGeom prst="rect">
            <a:avLst/>
          </a:prstGeom>
        </p:spPr>
        <p:txBody>
          <a:bodyPr/>
          <a:lstStyle>
            <a:lvl1pPr marL="0" indent="0">
              <a:buNone/>
              <a:defRPr sz="2000" b="1" i="0">
                <a:latin typeface="Calibri" panose="020F0502020204030204" pitchFamily="34" charset="0"/>
                <a:cs typeface="Calibri" panose="020F05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Header Goes Here</a:t>
            </a:r>
          </a:p>
        </p:txBody>
      </p:sp>
      <p:sp>
        <p:nvSpPr>
          <p:cNvPr id="8" name="Text Placeholder 5">
            <a:extLst>
              <a:ext uri="{FF2B5EF4-FFF2-40B4-BE49-F238E27FC236}">
                <a16:creationId xmlns:a16="http://schemas.microsoft.com/office/drawing/2014/main" id="{9F5564CA-68B3-2349-BE7E-061329E16CD5}"/>
              </a:ext>
            </a:extLst>
          </p:cNvPr>
          <p:cNvSpPr>
            <a:spLocks noGrp="1"/>
          </p:cNvSpPr>
          <p:nvPr>
            <p:ph type="body" sz="quarter" idx="25" hasCustomPrompt="1"/>
          </p:nvPr>
        </p:nvSpPr>
        <p:spPr>
          <a:xfrm>
            <a:off x="3407675" y="5095744"/>
            <a:ext cx="2002155" cy="1294896"/>
          </a:xfrm>
          <a:prstGeom prst="rect">
            <a:avLst/>
          </a:prstGeom>
        </p:spPr>
        <p:txBody>
          <a:bodyPr/>
          <a:lstStyle>
            <a:lvl1pPr marL="0" indent="0">
              <a:buNone/>
              <a:defRPr sz="1200"/>
            </a:lvl1pPr>
            <a:lvl2pPr marL="457189" indent="0">
              <a:buNone/>
              <a:defRPr/>
            </a:lvl2pPr>
            <a:lvl3pPr marL="914377" indent="0">
              <a:buNone/>
              <a:defRPr/>
            </a:lvl3pPr>
            <a:lvl4pPr marL="1371566" indent="0">
              <a:buNone/>
              <a:defRPr/>
            </a:lvl4pPr>
            <a:lvl5pPr marL="1828754"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9" name="Text Placeholder 16">
            <a:extLst>
              <a:ext uri="{FF2B5EF4-FFF2-40B4-BE49-F238E27FC236}">
                <a16:creationId xmlns:a16="http://schemas.microsoft.com/office/drawing/2014/main" id="{6313D732-5EAB-F541-8672-0D95CCB94D27}"/>
              </a:ext>
            </a:extLst>
          </p:cNvPr>
          <p:cNvSpPr>
            <a:spLocks noGrp="1"/>
          </p:cNvSpPr>
          <p:nvPr>
            <p:ph type="body" sz="quarter" idx="26" hasCustomPrompt="1"/>
          </p:nvPr>
        </p:nvSpPr>
        <p:spPr>
          <a:xfrm>
            <a:off x="3407675" y="3854478"/>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10" name="Text Placeholder 5">
            <a:extLst>
              <a:ext uri="{FF2B5EF4-FFF2-40B4-BE49-F238E27FC236}">
                <a16:creationId xmlns:a16="http://schemas.microsoft.com/office/drawing/2014/main" id="{FB96F8CC-5B93-DF47-83E1-0DA2493596C4}"/>
              </a:ext>
            </a:extLst>
          </p:cNvPr>
          <p:cNvSpPr>
            <a:spLocks noGrp="1"/>
          </p:cNvSpPr>
          <p:nvPr>
            <p:ph type="body" sz="quarter" idx="30" hasCustomPrompt="1"/>
          </p:nvPr>
        </p:nvSpPr>
        <p:spPr>
          <a:xfrm>
            <a:off x="492285" y="4740462"/>
            <a:ext cx="2174875" cy="355282"/>
          </a:xfrm>
          <a:prstGeom prst="rect">
            <a:avLst/>
          </a:prstGeom>
        </p:spPr>
        <p:txBody>
          <a:bodyPr/>
          <a:lstStyle>
            <a:lvl1pPr marL="0" indent="0">
              <a:buNone/>
              <a:defRPr sz="2000" b="1" i="0">
                <a:latin typeface="Calibri" panose="020F0502020204030204" pitchFamily="34" charset="0"/>
                <a:cs typeface="Calibri" panose="020F05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Header Goes Here</a:t>
            </a:r>
          </a:p>
        </p:txBody>
      </p:sp>
      <p:sp>
        <p:nvSpPr>
          <p:cNvPr id="11" name="Text Placeholder 5">
            <a:extLst>
              <a:ext uri="{FF2B5EF4-FFF2-40B4-BE49-F238E27FC236}">
                <a16:creationId xmlns:a16="http://schemas.microsoft.com/office/drawing/2014/main" id="{8B4D7754-8C4C-964F-BF26-DC65DFD42464}"/>
              </a:ext>
            </a:extLst>
          </p:cNvPr>
          <p:cNvSpPr>
            <a:spLocks noGrp="1"/>
          </p:cNvSpPr>
          <p:nvPr>
            <p:ph type="body" sz="quarter" idx="31" hasCustomPrompt="1"/>
          </p:nvPr>
        </p:nvSpPr>
        <p:spPr>
          <a:xfrm>
            <a:off x="492285" y="5095744"/>
            <a:ext cx="2002155" cy="1294896"/>
          </a:xfrm>
          <a:prstGeom prst="rect">
            <a:avLst/>
          </a:prstGeom>
        </p:spPr>
        <p:txBody>
          <a:bodyPr/>
          <a:lstStyle>
            <a:lvl1pPr marL="0" indent="0">
              <a:buNone/>
              <a:defRPr sz="1200"/>
            </a:lvl1pPr>
            <a:lvl2pPr marL="457189" indent="0">
              <a:buNone/>
              <a:defRPr/>
            </a:lvl2pPr>
            <a:lvl3pPr marL="914377" indent="0">
              <a:buNone/>
              <a:defRPr/>
            </a:lvl3pPr>
            <a:lvl4pPr marL="1371566" indent="0">
              <a:buNone/>
              <a:defRPr/>
            </a:lvl4pPr>
            <a:lvl5pPr marL="1828754"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12" name="Text Placeholder 16">
            <a:extLst>
              <a:ext uri="{FF2B5EF4-FFF2-40B4-BE49-F238E27FC236}">
                <a16:creationId xmlns:a16="http://schemas.microsoft.com/office/drawing/2014/main" id="{02084920-0500-074F-8129-47C7CF3E2C4C}"/>
              </a:ext>
            </a:extLst>
          </p:cNvPr>
          <p:cNvSpPr>
            <a:spLocks noGrp="1"/>
          </p:cNvSpPr>
          <p:nvPr>
            <p:ph type="body" sz="quarter" idx="32" hasCustomPrompt="1"/>
          </p:nvPr>
        </p:nvSpPr>
        <p:spPr>
          <a:xfrm>
            <a:off x="492285" y="3854478"/>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13" name="Text Placeholder 5">
            <a:extLst>
              <a:ext uri="{FF2B5EF4-FFF2-40B4-BE49-F238E27FC236}">
                <a16:creationId xmlns:a16="http://schemas.microsoft.com/office/drawing/2014/main" id="{82B4B8F7-20D3-E64A-AD3D-A00003D6ADD2}"/>
              </a:ext>
            </a:extLst>
          </p:cNvPr>
          <p:cNvSpPr>
            <a:spLocks noGrp="1"/>
          </p:cNvSpPr>
          <p:nvPr>
            <p:ph type="body" sz="quarter" idx="33" hasCustomPrompt="1"/>
          </p:nvPr>
        </p:nvSpPr>
        <p:spPr>
          <a:xfrm>
            <a:off x="9395989" y="4740462"/>
            <a:ext cx="2174875" cy="355282"/>
          </a:xfrm>
          <a:prstGeom prst="rect">
            <a:avLst/>
          </a:prstGeom>
        </p:spPr>
        <p:txBody>
          <a:bodyPr/>
          <a:lstStyle>
            <a:lvl1pPr marL="0" indent="0">
              <a:buNone/>
              <a:defRPr sz="2000" b="1" i="0">
                <a:latin typeface="Calibri" panose="020F0502020204030204" pitchFamily="34" charset="0"/>
                <a:cs typeface="Calibri" panose="020F05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Header Goes Here</a:t>
            </a:r>
          </a:p>
        </p:txBody>
      </p:sp>
      <p:sp>
        <p:nvSpPr>
          <p:cNvPr id="14" name="Text Placeholder 5">
            <a:extLst>
              <a:ext uri="{FF2B5EF4-FFF2-40B4-BE49-F238E27FC236}">
                <a16:creationId xmlns:a16="http://schemas.microsoft.com/office/drawing/2014/main" id="{D4F942CB-4D4E-8048-B931-E3DFD0F62D7E}"/>
              </a:ext>
            </a:extLst>
          </p:cNvPr>
          <p:cNvSpPr>
            <a:spLocks noGrp="1"/>
          </p:cNvSpPr>
          <p:nvPr>
            <p:ph type="body" sz="quarter" idx="34" hasCustomPrompt="1"/>
          </p:nvPr>
        </p:nvSpPr>
        <p:spPr>
          <a:xfrm>
            <a:off x="9395989" y="5095744"/>
            <a:ext cx="2002155" cy="1294896"/>
          </a:xfrm>
          <a:prstGeom prst="rect">
            <a:avLst/>
          </a:prstGeom>
        </p:spPr>
        <p:txBody>
          <a:bodyPr/>
          <a:lstStyle>
            <a:lvl1pPr marL="0" indent="0">
              <a:buNone/>
              <a:defRPr sz="1200"/>
            </a:lvl1pPr>
            <a:lvl2pPr marL="457189" indent="0">
              <a:buNone/>
              <a:defRPr/>
            </a:lvl2pPr>
            <a:lvl3pPr marL="914377" indent="0">
              <a:buNone/>
              <a:defRPr/>
            </a:lvl3pPr>
            <a:lvl4pPr marL="1371566" indent="0">
              <a:buNone/>
              <a:defRPr/>
            </a:lvl4pPr>
            <a:lvl5pPr marL="1828754"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15" name="Text Placeholder 16">
            <a:extLst>
              <a:ext uri="{FF2B5EF4-FFF2-40B4-BE49-F238E27FC236}">
                <a16:creationId xmlns:a16="http://schemas.microsoft.com/office/drawing/2014/main" id="{2A66D41F-D92F-F745-A8C5-B0236421EFC3}"/>
              </a:ext>
            </a:extLst>
          </p:cNvPr>
          <p:cNvSpPr>
            <a:spLocks noGrp="1"/>
          </p:cNvSpPr>
          <p:nvPr>
            <p:ph type="body" sz="quarter" idx="35" hasCustomPrompt="1"/>
          </p:nvPr>
        </p:nvSpPr>
        <p:spPr>
          <a:xfrm>
            <a:off x="9395989" y="3854478"/>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4</a:t>
            </a:r>
          </a:p>
        </p:txBody>
      </p:sp>
      <p:sp>
        <p:nvSpPr>
          <p:cNvPr id="16" name="Text Placeholder 5">
            <a:extLst>
              <a:ext uri="{FF2B5EF4-FFF2-40B4-BE49-F238E27FC236}">
                <a16:creationId xmlns:a16="http://schemas.microsoft.com/office/drawing/2014/main" id="{2BF05F8B-49CE-BE4D-998B-5D22C8645DC4}"/>
              </a:ext>
            </a:extLst>
          </p:cNvPr>
          <p:cNvSpPr>
            <a:spLocks noGrp="1"/>
          </p:cNvSpPr>
          <p:nvPr>
            <p:ph type="body" sz="quarter" idx="36" hasCustomPrompt="1"/>
          </p:nvPr>
        </p:nvSpPr>
        <p:spPr>
          <a:xfrm>
            <a:off x="6424560" y="4740462"/>
            <a:ext cx="2174875" cy="355282"/>
          </a:xfrm>
          <a:prstGeom prst="rect">
            <a:avLst/>
          </a:prstGeom>
        </p:spPr>
        <p:txBody>
          <a:bodyPr/>
          <a:lstStyle>
            <a:lvl1pPr marL="0" indent="0">
              <a:buNone/>
              <a:defRPr sz="2000" b="1" i="0">
                <a:latin typeface="Calibri" panose="020F0502020204030204" pitchFamily="34" charset="0"/>
                <a:cs typeface="Calibri" panose="020F05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Header Goes Here</a:t>
            </a:r>
          </a:p>
        </p:txBody>
      </p:sp>
      <p:sp>
        <p:nvSpPr>
          <p:cNvPr id="19" name="Text Placeholder 5">
            <a:extLst>
              <a:ext uri="{FF2B5EF4-FFF2-40B4-BE49-F238E27FC236}">
                <a16:creationId xmlns:a16="http://schemas.microsoft.com/office/drawing/2014/main" id="{1DB2F12B-343A-514B-8FE4-EEF020CF6AF0}"/>
              </a:ext>
            </a:extLst>
          </p:cNvPr>
          <p:cNvSpPr>
            <a:spLocks noGrp="1"/>
          </p:cNvSpPr>
          <p:nvPr>
            <p:ph type="body" sz="quarter" idx="37" hasCustomPrompt="1"/>
          </p:nvPr>
        </p:nvSpPr>
        <p:spPr>
          <a:xfrm>
            <a:off x="6424560" y="5095744"/>
            <a:ext cx="2002155" cy="1294896"/>
          </a:xfrm>
          <a:prstGeom prst="rect">
            <a:avLst/>
          </a:prstGeom>
        </p:spPr>
        <p:txBody>
          <a:bodyPr/>
          <a:lstStyle>
            <a:lvl1pPr marL="0" indent="0">
              <a:buNone/>
              <a:defRPr sz="1200"/>
            </a:lvl1pPr>
            <a:lvl2pPr marL="457189" indent="0">
              <a:buNone/>
              <a:defRPr/>
            </a:lvl2pPr>
            <a:lvl3pPr marL="914377" indent="0">
              <a:buNone/>
              <a:defRPr/>
            </a:lvl3pPr>
            <a:lvl4pPr marL="1371566" indent="0">
              <a:buNone/>
              <a:defRPr/>
            </a:lvl4pPr>
            <a:lvl5pPr marL="1828754"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20" name="Text Placeholder 16">
            <a:extLst>
              <a:ext uri="{FF2B5EF4-FFF2-40B4-BE49-F238E27FC236}">
                <a16:creationId xmlns:a16="http://schemas.microsoft.com/office/drawing/2014/main" id="{A58868D6-A40A-8B4C-8413-D00AC628587E}"/>
              </a:ext>
            </a:extLst>
          </p:cNvPr>
          <p:cNvSpPr>
            <a:spLocks noGrp="1"/>
          </p:cNvSpPr>
          <p:nvPr>
            <p:ph type="body" sz="quarter" idx="38" hasCustomPrompt="1"/>
          </p:nvPr>
        </p:nvSpPr>
        <p:spPr>
          <a:xfrm>
            <a:off x="6424560" y="3854478"/>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3</a:t>
            </a:r>
          </a:p>
        </p:txBody>
      </p:sp>
      <p:pic>
        <p:nvPicPr>
          <p:cNvPr id="21" name="Picture 20">
            <a:extLst>
              <a:ext uri="{FF2B5EF4-FFF2-40B4-BE49-F238E27FC236}">
                <a16:creationId xmlns:a16="http://schemas.microsoft.com/office/drawing/2014/main" id="{28C9FD69-B322-1B45-8014-03A31BD62B15}"/>
              </a:ext>
            </a:extLst>
          </p:cNvPr>
          <p:cNvPicPr>
            <a:picLocks noChangeAspect="1"/>
          </p:cNvPicPr>
          <p:nvPr userDrawn="1"/>
        </p:nvPicPr>
        <p:blipFill>
          <a:blip r:embed="rId2"/>
          <a:stretch>
            <a:fillRect/>
          </a:stretch>
        </p:blipFill>
        <p:spPr>
          <a:xfrm>
            <a:off x="5867029" y="-537764"/>
            <a:ext cx="7285963" cy="3432809"/>
          </a:xfrm>
          <a:prstGeom prst="rect">
            <a:avLst/>
          </a:prstGeom>
        </p:spPr>
      </p:pic>
      <p:pic>
        <p:nvPicPr>
          <p:cNvPr id="6" name="Picture 5">
            <a:extLst>
              <a:ext uri="{FF2B5EF4-FFF2-40B4-BE49-F238E27FC236}">
                <a16:creationId xmlns:a16="http://schemas.microsoft.com/office/drawing/2014/main" id="{F5C84B2C-B604-0E46-B08F-D11FD80569D3}"/>
              </a:ext>
            </a:extLst>
          </p:cNvPr>
          <p:cNvPicPr>
            <a:picLocks noChangeAspect="1"/>
          </p:cNvPicPr>
          <p:nvPr userDrawn="1"/>
        </p:nvPicPr>
        <p:blipFill>
          <a:blip r:embed="rId3"/>
          <a:stretch>
            <a:fillRect/>
          </a:stretch>
        </p:blipFill>
        <p:spPr>
          <a:xfrm>
            <a:off x="10351008" y="219456"/>
            <a:ext cx="1623487" cy="749301"/>
          </a:xfrm>
          <a:prstGeom prst="rect">
            <a:avLst/>
          </a:prstGeom>
        </p:spPr>
      </p:pic>
      <p:sp>
        <p:nvSpPr>
          <p:cNvPr id="5" name="Text Placeholder 5">
            <a:extLst>
              <a:ext uri="{FF2B5EF4-FFF2-40B4-BE49-F238E27FC236}">
                <a16:creationId xmlns:a16="http://schemas.microsoft.com/office/drawing/2014/main" id="{CF566626-CCB9-2A4B-9F95-29460A7DAD6E}"/>
              </a:ext>
            </a:extLst>
          </p:cNvPr>
          <p:cNvSpPr>
            <a:spLocks noGrp="1"/>
          </p:cNvSpPr>
          <p:nvPr>
            <p:ph type="body" sz="quarter" idx="23" hasCustomPrompt="1"/>
          </p:nvPr>
        </p:nvSpPr>
        <p:spPr>
          <a:xfrm>
            <a:off x="492285" y="1486749"/>
            <a:ext cx="7107396" cy="1751515"/>
          </a:xfrm>
          <a:prstGeom prst="rect">
            <a:avLst/>
          </a:prstGeom>
        </p:spPr>
        <p:txBody>
          <a:bodyPr/>
          <a:lstStyle>
            <a:lvl1pPr marL="0" indent="0">
              <a:buNone/>
              <a:defRPr sz="2800"/>
            </a:lvl1pPr>
            <a:lvl2pPr marL="457189" indent="0">
              <a:buNone/>
              <a:defRPr/>
            </a:lvl2pPr>
            <a:lvl3pPr marL="914377" indent="0">
              <a:buNone/>
              <a:defRPr/>
            </a:lvl3pPr>
            <a:lvl4pPr marL="1371566" indent="0">
              <a:buNone/>
              <a:defRPr/>
            </a:lvl4pPr>
            <a:lvl5pPr marL="1828754"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p:txBody>
      </p:sp>
    </p:spTree>
    <p:extLst>
      <p:ext uri="{BB962C8B-B14F-4D97-AF65-F5344CB8AC3E}">
        <p14:creationId xmlns:p14="http://schemas.microsoft.com/office/powerpoint/2010/main" val="19964919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77B3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E529CF-D707-C44E-AA1C-31A3E1C39CB0}"/>
              </a:ext>
            </a:extLst>
          </p:cNvPr>
          <p:cNvPicPr>
            <a:picLocks noChangeAspect="1"/>
          </p:cNvPicPr>
          <p:nvPr userDrawn="1"/>
        </p:nvPicPr>
        <p:blipFill>
          <a:blip r:embed="rId2"/>
          <a:stretch>
            <a:fillRect/>
          </a:stretch>
        </p:blipFill>
        <p:spPr>
          <a:xfrm>
            <a:off x="10351008" y="219456"/>
            <a:ext cx="1627632" cy="751215"/>
          </a:xfrm>
          <a:prstGeom prst="rect">
            <a:avLst/>
          </a:prstGeom>
        </p:spPr>
      </p:pic>
    </p:spTree>
    <p:extLst>
      <p:ext uri="{BB962C8B-B14F-4D97-AF65-F5344CB8AC3E}">
        <p14:creationId xmlns:p14="http://schemas.microsoft.com/office/powerpoint/2010/main" val="616925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C84B2C-B604-0E46-B08F-D11FD80569D3}"/>
              </a:ext>
            </a:extLst>
          </p:cNvPr>
          <p:cNvPicPr>
            <a:picLocks noChangeAspect="1"/>
          </p:cNvPicPr>
          <p:nvPr userDrawn="1"/>
        </p:nvPicPr>
        <p:blipFill>
          <a:blip r:embed="rId2"/>
          <a:stretch>
            <a:fillRect/>
          </a:stretch>
        </p:blipFill>
        <p:spPr>
          <a:xfrm>
            <a:off x="10351008" y="219456"/>
            <a:ext cx="1623487" cy="749301"/>
          </a:xfrm>
          <a:prstGeom prst="rect">
            <a:avLst/>
          </a:prstGeom>
        </p:spPr>
      </p:pic>
      <p:sp>
        <p:nvSpPr>
          <p:cNvPr id="17" name="Text Placeholder 3">
            <a:extLst>
              <a:ext uri="{FF2B5EF4-FFF2-40B4-BE49-F238E27FC236}">
                <a16:creationId xmlns:a16="http://schemas.microsoft.com/office/drawing/2014/main" id="{B6728FCF-65B3-D74E-8654-B605884DDF8E}"/>
              </a:ext>
            </a:extLst>
          </p:cNvPr>
          <p:cNvSpPr>
            <a:spLocks noGrp="1"/>
          </p:cNvSpPr>
          <p:nvPr>
            <p:ph type="body" sz="quarter" idx="10" hasCustomPrompt="1"/>
          </p:nvPr>
        </p:nvSpPr>
        <p:spPr>
          <a:xfrm>
            <a:off x="2092326" y="2631759"/>
            <a:ext cx="8667751" cy="873442"/>
          </a:xfrm>
          <a:prstGeom prst="rect">
            <a:avLst/>
          </a:prstGeom>
        </p:spPr>
        <p:txBody>
          <a:bodyPr/>
          <a:lstStyle>
            <a:lvl1pPr marL="0" indent="0">
              <a:buNone/>
              <a:defRPr sz="6000"/>
            </a:lvl1pPr>
          </a:lstStyle>
          <a:p>
            <a:pPr lvl="0"/>
            <a:r>
              <a:rPr lang="en-US" dirty="0"/>
              <a:t>Very Large Headline Here</a:t>
            </a:r>
          </a:p>
        </p:txBody>
      </p:sp>
      <p:sp>
        <p:nvSpPr>
          <p:cNvPr id="18" name="Text Placeholder 3">
            <a:extLst>
              <a:ext uri="{FF2B5EF4-FFF2-40B4-BE49-F238E27FC236}">
                <a16:creationId xmlns:a16="http://schemas.microsoft.com/office/drawing/2014/main" id="{A57FA8A7-F482-464F-A7B4-1DC59DBD1646}"/>
              </a:ext>
            </a:extLst>
          </p:cNvPr>
          <p:cNvSpPr>
            <a:spLocks noGrp="1"/>
          </p:cNvSpPr>
          <p:nvPr>
            <p:ph type="body" sz="quarter" idx="11" hasCustomPrompt="1"/>
          </p:nvPr>
        </p:nvSpPr>
        <p:spPr>
          <a:xfrm>
            <a:off x="2092326" y="3637600"/>
            <a:ext cx="8667751" cy="2448241"/>
          </a:xfrm>
          <a:prstGeom prst="rect">
            <a:avLst/>
          </a:prstGeom>
        </p:spPr>
        <p:txBody>
          <a:bodyPr/>
          <a:lstStyle>
            <a:lvl1pPr marL="0" indent="0">
              <a:buNone/>
              <a:defRPr sz="18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403705701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077B3B"/>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29B0233-6700-7747-BB50-E68B77A6A272}"/>
              </a:ext>
            </a:extLst>
          </p:cNvPr>
          <p:cNvSpPr>
            <a:spLocks noGrp="1"/>
          </p:cNvSpPr>
          <p:nvPr>
            <p:ph type="body" sz="quarter" idx="10" hasCustomPrompt="1"/>
          </p:nvPr>
        </p:nvSpPr>
        <p:spPr>
          <a:xfrm>
            <a:off x="2092326" y="2631759"/>
            <a:ext cx="8667751" cy="873442"/>
          </a:xfrm>
          <a:prstGeom prst="rect">
            <a:avLst/>
          </a:prstGeom>
        </p:spPr>
        <p:txBody>
          <a:bodyPr/>
          <a:lstStyle>
            <a:lvl1pPr marL="0" indent="0">
              <a:buNone/>
              <a:defRPr sz="6000">
                <a:solidFill>
                  <a:schemeClr val="bg1"/>
                </a:solidFill>
              </a:defRPr>
            </a:lvl1pPr>
          </a:lstStyle>
          <a:p>
            <a:pPr lvl="0"/>
            <a:r>
              <a:rPr lang="en-US" dirty="0"/>
              <a:t>Very Large Headline Here</a:t>
            </a:r>
          </a:p>
        </p:txBody>
      </p:sp>
      <p:sp>
        <p:nvSpPr>
          <p:cNvPr id="16" name="Text Placeholder 3">
            <a:extLst>
              <a:ext uri="{FF2B5EF4-FFF2-40B4-BE49-F238E27FC236}">
                <a16:creationId xmlns:a16="http://schemas.microsoft.com/office/drawing/2014/main" id="{B5E934A2-2796-6B4C-9EED-ABED7E91769A}"/>
              </a:ext>
            </a:extLst>
          </p:cNvPr>
          <p:cNvSpPr>
            <a:spLocks noGrp="1"/>
          </p:cNvSpPr>
          <p:nvPr>
            <p:ph type="body" sz="quarter" idx="11" hasCustomPrompt="1"/>
          </p:nvPr>
        </p:nvSpPr>
        <p:spPr>
          <a:xfrm>
            <a:off x="2092326" y="3637600"/>
            <a:ext cx="8667751" cy="2448241"/>
          </a:xfrm>
          <a:prstGeom prst="rect">
            <a:avLst/>
          </a:prstGeom>
        </p:spPr>
        <p:txBody>
          <a:bodyPr/>
          <a:lstStyle>
            <a:lvl1pPr marL="0" indent="0">
              <a:buNone/>
              <a:defRPr sz="18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pic>
        <p:nvPicPr>
          <p:cNvPr id="17" name="Picture 16">
            <a:extLst>
              <a:ext uri="{FF2B5EF4-FFF2-40B4-BE49-F238E27FC236}">
                <a16:creationId xmlns:a16="http://schemas.microsoft.com/office/drawing/2014/main" id="{FC1FEB01-0798-7442-8909-9A6F82B2E485}"/>
              </a:ext>
            </a:extLst>
          </p:cNvPr>
          <p:cNvPicPr>
            <a:picLocks noChangeAspect="1"/>
          </p:cNvPicPr>
          <p:nvPr userDrawn="1"/>
        </p:nvPicPr>
        <p:blipFill>
          <a:blip r:embed="rId2"/>
          <a:stretch>
            <a:fillRect/>
          </a:stretch>
        </p:blipFill>
        <p:spPr>
          <a:xfrm>
            <a:off x="10351008" y="219456"/>
            <a:ext cx="1627632" cy="751215"/>
          </a:xfrm>
          <a:prstGeom prst="rect">
            <a:avLst/>
          </a:prstGeom>
        </p:spPr>
      </p:pic>
    </p:spTree>
    <p:extLst>
      <p:ext uri="{BB962C8B-B14F-4D97-AF65-F5344CB8AC3E}">
        <p14:creationId xmlns:p14="http://schemas.microsoft.com/office/powerpoint/2010/main" val="299382620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51BCDAAB-38AF-824E-B12B-2BF7E0E98F41}"/>
              </a:ext>
            </a:extLst>
          </p:cNvPr>
          <p:cNvSpPr>
            <a:spLocks noGrp="1"/>
          </p:cNvSpPr>
          <p:nvPr>
            <p:ph type="body" sz="quarter" idx="10" hasCustomPrompt="1"/>
          </p:nvPr>
        </p:nvSpPr>
        <p:spPr>
          <a:xfrm>
            <a:off x="3911601" y="4366581"/>
            <a:ext cx="4307841" cy="439101"/>
          </a:xfrm>
          <a:prstGeom prst="rect">
            <a:avLst/>
          </a:prstGeom>
        </p:spPr>
        <p:txBody>
          <a:bodyPr/>
          <a:lstStyle>
            <a:lvl1pPr marL="0" indent="0" algn="ctr">
              <a:buFontTx/>
              <a:buNone/>
              <a:defRPr lang="en-US" sz="2800" b="0" i="0" u="none" strike="noStrike" baseline="0" smtClean="0">
                <a:effectLst/>
                <a:latin typeface="Calibri Regular"/>
              </a:defRPr>
            </a:lvl1pPr>
          </a:lstStyle>
          <a:p>
            <a:pPr lvl="0">
              <a:spcBef>
                <a:spcPts val="1600"/>
              </a:spcBef>
            </a:pPr>
            <a:r>
              <a:rPr lang="en-US" b="0" i="0" u="none" strike="noStrike" dirty="0">
                <a:solidFill>
                  <a:srgbClr val="000000"/>
                </a:solidFill>
                <a:effectLst/>
                <a:latin typeface="Segoe UI"/>
              </a:rPr>
              <a:t>Slide Title Here</a:t>
            </a:r>
          </a:p>
        </p:txBody>
      </p:sp>
      <p:sp>
        <p:nvSpPr>
          <p:cNvPr id="4" name="Text Placeholder 9">
            <a:extLst>
              <a:ext uri="{FF2B5EF4-FFF2-40B4-BE49-F238E27FC236}">
                <a16:creationId xmlns:a16="http://schemas.microsoft.com/office/drawing/2014/main" id="{927739ED-9509-CA44-9611-D1A6DDF5BAD4}"/>
              </a:ext>
            </a:extLst>
          </p:cNvPr>
          <p:cNvSpPr>
            <a:spLocks noGrp="1"/>
          </p:cNvSpPr>
          <p:nvPr>
            <p:ph type="body" sz="quarter" idx="11" hasCustomPrompt="1"/>
          </p:nvPr>
        </p:nvSpPr>
        <p:spPr>
          <a:xfrm>
            <a:off x="3911601" y="5008563"/>
            <a:ext cx="4308475" cy="1655762"/>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Tx/>
              <a:buNone/>
              <a:tabLst/>
              <a:defRPr lang="en-US" sz="1400" b="0" i="0" u="none" strike="noStrike" baseline="0" smtClean="0">
                <a:solidFill>
                  <a:schemeClr val="tx1"/>
                </a:solidFill>
                <a:effectLst/>
                <a:latin typeface="+mn-lt"/>
                <a:cs typeface="Calibri" panose="020F0502020204030204" pitchFamily="34" charset="0"/>
              </a:defRPr>
            </a:lvl1pPr>
          </a:lstStyle>
          <a:p>
            <a:pPr marL="0" marR="0" lvl="0" indent="0" algn="ctr" defTabSz="914377" rtl="0" eaLnBrk="1" fontAlgn="auto" latinLnBrk="0" hangingPunct="1">
              <a:lnSpc>
                <a:spcPct val="90000"/>
              </a:lnSpc>
              <a:spcBef>
                <a:spcPts val="1000"/>
              </a:spcBef>
              <a:spcAft>
                <a:spcPts val="0"/>
              </a:spcAft>
              <a:buClrTx/>
              <a:buSzTx/>
              <a:buFontTx/>
              <a:buNone/>
              <a:tabLst/>
              <a:defRPr/>
            </a:pPr>
            <a:r>
              <a:rPr lang="en-US" sz="1400" dirty="0" err="1"/>
              <a:t>Mauris</a:t>
            </a:r>
            <a:r>
              <a:rPr lang="en-US" sz="1400" dirty="0"/>
              <a:t> </a:t>
            </a:r>
            <a:r>
              <a:rPr lang="en-US" sz="1400" dirty="0" err="1"/>
              <a:t>accumsan</a:t>
            </a:r>
            <a:r>
              <a:rPr lang="en-US" sz="1400" dirty="0"/>
              <a:t> </a:t>
            </a:r>
            <a:r>
              <a:rPr lang="en-US" sz="1400" dirty="0" err="1"/>
              <a:t>purus</a:t>
            </a:r>
            <a:r>
              <a:rPr lang="en-US" sz="1400" dirty="0"/>
              <a:t> in </a:t>
            </a:r>
            <a:r>
              <a:rPr lang="en-US" sz="1400" dirty="0" err="1"/>
              <a:t>quam</a:t>
            </a:r>
            <a:r>
              <a:rPr lang="en-US" sz="1400" dirty="0"/>
              <a:t> </a:t>
            </a:r>
            <a:r>
              <a:rPr lang="en-US" sz="1400" dirty="0" err="1"/>
              <a:t>lobortis</a:t>
            </a:r>
            <a:r>
              <a:rPr lang="en-US" sz="1400" dirty="0"/>
              <a:t> pharetra. </a:t>
            </a:r>
            <a:r>
              <a:rPr lang="en-US" sz="1400" dirty="0" err="1"/>
              <a:t>Proin</a:t>
            </a:r>
            <a:r>
              <a:rPr lang="en-US" sz="1400" dirty="0"/>
              <a:t> sit </a:t>
            </a:r>
            <a:r>
              <a:rPr lang="en-US" sz="1400" dirty="0" err="1"/>
              <a:t>amet</a:t>
            </a:r>
            <a:r>
              <a:rPr lang="en-US" sz="1400" dirty="0"/>
              <a:t> </a:t>
            </a:r>
            <a:r>
              <a:rPr lang="en-US" sz="1400" dirty="0" err="1"/>
              <a:t>elementum</a:t>
            </a:r>
            <a:r>
              <a:rPr lang="en-US" sz="1400" dirty="0"/>
              <a:t> </a:t>
            </a:r>
            <a:r>
              <a:rPr lang="en-US" sz="1400" dirty="0" err="1"/>
              <a:t>turpis</a:t>
            </a:r>
            <a:r>
              <a:rPr lang="en-US" sz="1400" dirty="0"/>
              <a:t>. </a:t>
            </a:r>
            <a:r>
              <a:rPr lang="en-US" sz="1400" dirty="0" err="1"/>
              <a:t>Vivamus</a:t>
            </a:r>
            <a:r>
              <a:rPr lang="en-US" sz="1400" dirty="0"/>
              <a:t> </a:t>
            </a:r>
            <a:r>
              <a:rPr lang="en-US" sz="1400" dirty="0" err="1"/>
              <a:t>sodales</a:t>
            </a:r>
            <a:r>
              <a:rPr lang="en-US" sz="1400" dirty="0"/>
              <a:t> magna id pulvinar </a:t>
            </a:r>
            <a:r>
              <a:rPr lang="en-US" sz="1400" dirty="0" err="1"/>
              <a:t>pretium</a:t>
            </a:r>
            <a:r>
              <a:rPr lang="en-US" sz="1400" dirty="0"/>
              <a:t>. </a:t>
            </a:r>
            <a:r>
              <a:rPr lang="en-US" sz="1400" dirty="0" err="1"/>
              <a:t>Phasellus</a:t>
            </a:r>
            <a:r>
              <a:rPr lang="en-US" sz="1400" dirty="0"/>
              <a:t> porta ipsum </a:t>
            </a:r>
            <a:r>
              <a:rPr lang="en-US" sz="1400" dirty="0" err="1"/>
              <a:t>nec</a:t>
            </a:r>
            <a:r>
              <a:rPr lang="en-US" sz="1400" dirty="0"/>
              <a:t> </a:t>
            </a:r>
            <a:r>
              <a:rPr lang="en-US" sz="1400" dirty="0" err="1"/>
              <a:t>euismod</a:t>
            </a:r>
            <a:r>
              <a:rPr lang="en-US" sz="1400" dirty="0"/>
              <a:t> </a:t>
            </a:r>
            <a:r>
              <a:rPr lang="en-US" sz="1400" dirty="0" err="1"/>
              <a:t>tincidunt</a:t>
            </a:r>
            <a:r>
              <a:rPr lang="en-US" sz="1400" dirty="0"/>
              <a:t>. </a:t>
            </a:r>
            <a:r>
              <a:rPr lang="en-US" sz="1400" dirty="0" err="1"/>
              <a:t>Aliquam</a:t>
            </a:r>
            <a:r>
              <a:rPr lang="en-US" sz="1400" dirty="0"/>
              <a:t> </a:t>
            </a:r>
            <a:r>
              <a:rPr lang="en-US" sz="1400" dirty="0" err="1"/>
              <a:t>ultrices</a:t>
            </a:r>
            <a:r>
              <a:rPr lang="en-US" sz="1400" dirty="0"/>
              <a:t>, </a:t>
            </a:r>
            <a:r>
              <a:rPr lang="en-US" sz="1400" dirty="0" err="1"/>
              <a:t>justo</a:t>
            </a:r>
            <a:r>
              <a:rPr lang="en-US" sz="1400" dirty="0"/>
              <a:t> </a:t>
            </a:r>
            <a:r>
              <a:rPr lang="en-US" sz="1400" dirty="0" err="1"/>
              <a:t>quis</a:t>
            </a:r>
            <a:r>
              <a:rPr lang="en-US" sz="1400" dirty="0"/>
              <a:t> semper</a:t>
            </a:r>
            <a:endParaRPr lang="en-US" dirty="0">
              <a:solidFill>
                <a:srgbClr val="000000"/>
              </a:solidFill>
              <a:effectLst/>
              <a:latin typeface="Helvetica" pitchFamily="2" charset="0"/>
            </a:endParaRPr>
          </a:p>
        </p:txBody>
      </p:sp>
      <p:sp>
        <p:nvSpPr>
          <p:cNvPr id="5" name="Oval 4">
            <a:extLst>
              <a:ext uri="{FF2B5EF4-FFF2-40B4-BE49-F238E27FC236}">
                <a16:creationId xmlns:a16="http://schemas.microsoft.com/office/drawing/2014/main" id="{ACC7B471-6831-A44D-AA37-F38B1991740D}"/>
              </a:ext>
            </a:extLst>
          </p:cNvPr>
          <p:cNvSpPr/>
          <p:nvPr userDrawn="1"/>
        </p:nvSpPr>
        <p:spPr>
          <a:xfrm>
            <a:off x="4436989" y="783786"/>
            <a:ext cx="3237181" cy="3237181"/>
          </a:xfrm>
          <a:prstGeom prst="ellipse">
            <a:avLst/>
          </a:prstGeom>
          <a:solidFill>
            <a:srgbClr val="008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38FD806-B772-EB4D-BC11-ABC7E7EA2AB8}"/>
              </a:ext>
            </a:extLst>
          </p:cNvPr>
          <p:cNvPicPr>
            <a:picLocks noChangeAspect="1"/>
          </p:cNvPicPr>
          <p:nvPr userDrawn="1"/>
        </p:nvPicPr>
        <p:blipFill>
          <a:blip r:embed="rId2"/>
          <a:stretch>
            <a:fillRect/>
          </a:stretch>
        </p:blipFill>
        <p:spPr>
          <a:xfrm>
            <a:off x="4679407" y="1767219"/>
            <a:ext cx="2752344" cy="1270313"/>
          </a:xfrm>
          <a:prstGeom prst="rect">
            <a:avLst/>
          </a:prstGeom>
        </p:spPr>
      </p:pic>
    </p:spTree>
    <p:extLst>
      <p:ext uri="{BB962C8B-B14F-4D97-AF65-F5344CB8AC3E}">
        <p14:creationId xmlns:p14="http://schemas.microsoft.com/office/powerpoint/2010/main" val="4978734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FCF745-E9F7-4F44-B150-9BE9A065240C}"/>
              </a:ext>
            </a:extLst>
          </p:cNvPr>
          <p:cNvSpPr/>
          <p:nvPr userDrawn="1"/>
        </p:nvSpPr>
        <p:spPr>
          <a:xfrm>
            <a:off x="0" y="0"/>
            <a:ext cx="12192000" cy="6858000"/>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5">
            <a:extLst>
              <a:ext uri="{FF2B5EF4-FFF2-40B4-BE49-F238E27FC236}">
                <a16:creationId xmlns:a16="http://schemas.microsoft.com/office/drawing/2014/main" id="{2E4D44C0-017C-3841-BD1F-CE2FF8A3D875}"/>
              </a:ext>
            </a:extLst>
          </p:cNvPr>
          <p:cNvSpPr>
            <a:spLocks noGrp="1"/>
          </p:cNvSpPr>
          <p:nvPr>
            <p:ph type="body" sz="quarter" idx="10" hasCustomPrompt="1"/>
          </p:nvPr>
        </p:nvSpPr>
        <p:spPr>
          <a:xfrm>
            <a:off x="3911601" y="4366581"/>
            <a:ext cx="4307841" cy="439101"/>
          </a:xfrm>
          <a:prstGeom prst="rect">
            <a:avLst/>
          </a:prstGeom>
        </p:spPr>
        <p:txBody>
          <a:bodyPr/>
          <a:lstStyle>
            <a:lvl1pPr marL="0" indent="0" algn="ctr">
              <a:buFontTx/>
              <a:buNone/>
              <a:defRPr lang="en-US" dirty="0" smtClean="0">
                <a:solidFill>
                  <a:schemeClr val="bg1"/>
                </a:solidFill>
              </a:defRPr>
            </a:lvl1pPr>
          </a:lstStyle>
          <a:p>
            <a:pPr lvl="0">
              <a:spcBef>
                <a:spcPts val="1600"/>
              </a:spcBef>
            </a:pPr>
            <a:r>
              <a:rPr lang="en-US" sz="2800" dirty="0"/>
              <a:t>Slide Title Here</a:t>
            </a:r>
            <a:endParaRPr lang="en-US" b="0" i="0" u="none" strike="noStrike" dirty="0">
              <a:solidFill>
                <a:srgbClr val="000000"/>
              </a:solidFill>
              <a:effectLst/>
              <a:latin typeface="Segoe UI"/>
            </a:endParaRPr>
          </a:p>
        </p:txBody>
      </p:sp>
      <p:sp>
        <p:nvSpPr>
          <p:cNvPr id="8" name="Text Placeholder 9">
            <a:extLst>
              <a:ext uri="{FF2B5EF4-FFF2-40B4-BE49-F238E27FC236}">
                <a16:creationId xmlns:a16="http://schemas.microsoft.com/office/drawing/2014/main" id="{20BA7D3D-00E9-5E4F-95F8-14935A595BC5}"/>
              </a:ext>
            </a:extLst>
          </p:cNvPr>
          <p:cNvSpPr>
            <a:spLocks noGrp="1"/>
          </p:cNvSpPr>
          <p:nvPr>
            <p:ph type="body" sz="quarter" idx="11" hasCustomPrompt="1"/>
          </p:nvPr>
        </p:nvSpPr>
        <p:spPr>
          <a:xfrm>
            <a:off x="3911601" y="5008563"/>
            <a:ext cx="4308475" cy="1655762"/>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Tx/>
              <a:buNone/>
              <a:tabLst/>
              <a:defRPr lang="en-US" sz="1400" b="0" i="0" u="none" strike="noStrike" baseline="0" smtClean="0">
                <a:solidFill>
                  <a:schemeClr val="bg1"/>
                </a:solidFill>
                <a:effectLst/>
                <a:latin typeface="+mn-lt"/>
                <a:cs typeface="Calibri" panose="020F0502020204030204" pitchFamily="34" charset="0"/>
              </a:defRPr>
            </a:lvl1pPr>
          </a:lstStyle>
          <a:p>
            <a:pPr marL="0" marR="0" lvl="0" indent="0" algn="ctr" defTabSz="914377" rtl="0" eaLnBrk="1" fontAlgn="auto" latinLnBrk="0" hangingPunct="1">
              <a:lnSpc>
                <a:spcPct val="90000"/>
              </a:lnSpc>
              <a:spcBef>
                <a:spcPts val="1000"/>
              </a:spcBef>
              <a:spcAft>
                <a:spcPts val="0"/>
              </a:spcAft>
              <a:buClrTx/>
              <a:buSzTx/>
              <a:buFontTx/>
              <a:buNone/>
              <a:tabLst/>
              <a:defRPr/>
            </a:pPr>
            <a:r>
              <a:rPr lang="en-US" sz="1400" dirty="0" err="1"/>
              <a:t>Mauris</a:t>
            </a:r>
            <a:r>
              <a:rPr lang="en-US" sz="1400" dirty="0"/>
              <a:t> </a:t>
            </a:r>
            <a:r>
              <a:rPr lang="en-US" sz="1400" dirty="0" err="1"/>
              <a:t>accumsan</a:t>
            </a:r>
            <a:r>
              <a:rPr lang="en-US" sz="1400" dirty="0"/>
              <a:t> </a:t>
            </a:r>
            <a:r>
              <a:rPr lang="en-US" sz="1400" dirty="0" err="1"/>
              <a:t>purus</a:t>
            </a:r>
            <a:r>
              <a:rPr lang="en-US" sz="1400" dirty="0"/>
              <a:t> in </a:t>
            </a:r>
            <a:r>
              <a:rPr lang="en-US" sz="1400" dirty="0" err="1"/>
              <a:t>quam</a:t>
            </a:r>
            <a:r>
              <a:rPr lang="en-US" sz="1400" dirty="0"/>
              <a:t> </a:t>
            </a:r>
            <a:r>
              <a:rPr lang="en-US" sz="1400" dirty="0" err="1"/>
              <a:t>lobortis</a:t>
            </a:r>
            <a:r>
              <a:rPr lang="en-US" sz="1400" dirty="0"/>
              <a:t> pharetra. </a:t>
            </a:r>
            <a:r>
              <a:rPr lang="en-US" sz="1400" dirty="0" err="1"/>
              <a:t>Proin</a:t>
            </a:r>
            <a:r>
              <a:rPr lang="en-US" sz="1400" dirty="0"/>
              <a:t> sit </a:t>
            </a:r>
            <a:r>
              <a:rPr lang="en-US" sz="1400" dirty="0" err="1"/>
              <a:t>amet</a:t>
            </a:r>
            <a:r>
              <a:rPr lang="en-US" sz="1400" dirty="0"/>
              <a:t> </a:t>
            </a:r>
            <a:r>
              <a:rPr lang="en-US" sz="1400" dirty="0" err="1"/>
              <a:t>elementum</a:t>
            </a:r>
            <a:r>
              <a:rPr lang="en-US" sz="1400" dirty="0"/>
              <a:t> </a:t>
            </a:r>
            <a:r>
              <a:rPr lang="en-US" sz="1400" dirty="0" err="1"/>
              <a:t>turpis</a:t>
            </a:r>
            <a:r>
              <a:rPr lang="en-US" sz="1400" dirty="0"/>
              <a:t>. </a:t>
            </a:r>
            <a:r>
              <a:rPr lang="en-US" sz="1400" dirty="0" err="1"/>
              <a:t>Vivamus</a:t>
            </a:r>
            <a:r>
              <a:rPr lang="en-US" sz="1400" dirty="0"/>
              <a:t> </a:t>
            </a:r>
            <a:r>
              <a:rPr lang="en-US" sz="1400" dirty="0" err="1"/>
              <a:t>sodales</a:t>
            </a:r>
            <a:r>
              <a:rPr lang="en-US" sz="1400" dirty="0"/>
              <a:t> magna id pulvinar </a:t>
            </a:r>
            <a:r>
              <a:rPr lang="en-US" sz="1400" dirty="0" err="1"/>
              <a:t>pretium</a:t>
            </a:r>
            <a:r>
              <a:rPr lang="en-US" sz="1400" dirty="0"/>
              <a:t>. </a:t>
            </a:r>
            <a:r>
              <a:rPr lang="en-US" sz="1400" dirty="0" err="1"/>
              <a:t>Phasellus</a:t>
            </a:r>
            <a:r>
              <a:rPr lang="en-US" sz="1400" dirty="0"/>
              <a:t> porta ipsum </a:t>
            </a:r>
            <a:r>
              <a:rPr lang="en-US" sz="1400" dirty="0" err="1"/>
              <a:t>nec</a:t>
            </a:r>
            <a:r>
              <a:rPr lang="en-US" sz="1400" dirty="0"/>
              <a:t> </a:t>
            </a:r>
            <a:r>
              <a:rPr lang="en-US" sz="1400" dirty="0" err="1"/>
              <a:t>euismod</a:t>
            </a:r>
            <a:r>
              <a:rPr lang="en-US" sz="1400" dirty="0"/>
              <a:t> </a:t>
            </a:r>
            <a:r>
              <a:rPr lang="en-US" sz="1400" dirty="0" err="1"/>
              <a:t>tincidunt</a:t>
            </a:r>
            <a:r>
              <a:rPr lang="en-US" sz="1400" dirty="0"/>
              <a:t>. </a:t>
            </a:r>
            <a:r>
              <a:rPr lang="en-US" sz="1400" dirty="0" err="1"/>
              <a:t>Aliquam</a:t>
            </a:r>
            <a:r>
              <a:rPr lang="en-US" sz="1400" dirty="0"/>
              <a:t> </a:t>
            </a:r>
            <a:r>
              <a:rPr lang="en-US" sz="1400" dirty="0" err="1"/>
              <a:t>ultrices</a:t>
            </a:r>
            <a:r>
              <a:rPr lang="en-US" sz="1400" dirty="0"/>
              <a:t>, </a:t>
            </a:r>
            <a:r>
              <a:rPr lang="en-US" sz="1400" dirty="0" err="1"/>
              <a:t>justo</a:t>
            </a:r>
            <a:r>
              <a:rPr lang="en-US" sz="1400" dirty="0"/>
              <a:t> </a:t>
            </a:r>
            <a:r>
              <a:rPr lang="en-US" sz="1400" dirty="0" err="1"/>
              <a:t>quis</a:t>
            </a:r>
            <a:r>
              <a:rPr lang="en-US" sz="1400" dirty="0"/>
              <a:t> semper</a:t>
            </a:r>
            <a:endParaRPr lang="en-US" dirty="0">
              <a:solidFill>
                <a:srgbClr val="000000"/>
              </a:solidFill>
              <a:effectLst/>
              <a:latin typeface="Helvetica" pitchFamily="2" charset="0"/>
            </a:endParaRPr>
          </a:p>
        </p:txBody>
      </p:sp>
      <p:sp>
        <p:nvSpPr>
          <p:cNvPr id="9" name="Oval 8">
            <a:extLst>
              <a:ext uri="{FF2B5EF4-FFF2-40B4-BE49-F238E27FC236}">
                <a16:creationId xmlns:a16="http://schemas.microsoft.com/office/drawing/2014/main" id="{72D4B084-DE85-E34D-A895-A6386A95797F}"/>
              </a:ext>
            </a:extLst>
          </p:cNvPr>
          <p:cNvSpPr/>
          <p:nvPr userDrawn="1"/>
        </p:nvSpPr>
        <p:spPr>
          <a:xfrm>
            <a:off x="4442178" y="786299"/>
            <a:ext cx="3237181" cy="32371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A3C82F4-E0E4-4F49-B8AD-9D59D0DE7300}"/>
              </a:ext>
            </a:extLst>
          </p:cNvPr>
          <p:cNvPicPr>
            <a:picLocks noChangeAspect="1"/>
          </p:cNvPicPr>
          <p:nvPr userDrawn="1"/>
        </p:nvPicPr>
        <p:blipFill>
          <a:blip r:embed="rId2"/>
          <a:stretch>
            <a:fillRect/>
          </a:stretch>
        </p:blipFill>
        <p:spPr>
          <a:xfrm>
            <a:off x="4688176" y="1771385"/>
            <a:ext cx="2745184" cy="1267007"/>
          </a:xfrm>
          <a:prstGeom prst="rect">
            <a:avLst/>
          </a:prstGeom>
        </p:spPr>
      </p:pic>
    </p:spTree>
    <p:extLst>
      <p:ext uri="{BB962C8B-B14F-4D97-AF65-F5344CB8AC3E}">
        <p14:creationId xmlns:p14="http://schemas.microsoft.com/office/powerpoint/2010/main" val="203656878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9D64C8-ABD5-5949-91CF-69305ABDDB57}"/>
              </a:ext>
            </a:extLst>
          </p:cNvPr>
          <p:cNvSpPr/>
          <p:nvPr userDrawn="1"/>
        </p:nvSpPr>
        <p:spPr>
          <a:xfrm>
            <a:off x="0" y="1217900"/>
            <a:ext cx="6351104" cy="4300328"/>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F5C84B2C-B604-0E46-B08F-D11FD80569D3}"/>
              </a:ext>
            </a:extLst>
          </p:cNvPr>
          <p:cNvPicPr>
            <a:picLocks noChangeAspect="1"/>
          </p:cNvPicPr>
          <p:nvPr userDrawn="1"/>
        </p:nvPicPr>
        <p:blipFill>
          <a:blip r:embed="rId2"/>
          <a:stretch>
            <a:fillRect/>
          </a:stretch>
        </p:blipFill>
        <p:spPr>
          <a:xfrm>
            <a:off x="10351008" y="219456"/>
            <a:ext cx="1623487" cy="749301"/>
          </a:xfrm>
          <a:prstGeom prst="rect">
            <a:avLst/>
          </a:prstGeom>
        </p:spPr>
      </p:pic>
      <p:sp>
        <p:nvSpPr>
          <p:cNvPr id="12" name="Text Placeholder 11">
            <a:extLst>
              <a:ext uri="{FF2B5EF4-FFF2-40B4-BE49-F238E27FC236}">
                <a16:creationId xmlns:a16="http://schemas.microsoft.com/office/drawing/2014/main" id="{DCA9D1E5-7F9E-5540-A974-3C4A4DB3BEB5}"/>
              </a:ext>
            </a:extLst>
          </p:cNvPr>
          <p:cNvSpPr>
            <a:spLocks noGrp="1"/>
          </p:cNvSpPr>
          <p:nvPr>
            <p:ph type="body" sz="quarter" idx="11" hasCustomPrompt="1"/>
          </p:nvPr>
        </p:nvSpPr>
        <p:spPr>
          <a:xfrm>
            <a:off x="787400" y="3140077"/>
            <a:ext cx="4588933" cy="1990196"/>
          </a:xfrm>
          <a:prstGeom prst="rect">
            <a:avLst/>
          </a:prstGeom>
        </p:spPr>
        <p:txBody>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4" name="Text Placeholder 7">
            <a:extLst>
              <a:ext uri="{FF2B5EF4-FFF2-40B4-BE49-F238E27FC236}">
                <a16:creationId xmlns:a16="http://schemas.microsoft.com/office/drawing/2014/main" id="{EF26914A-38E3-BA46-AE09-62FE054ED839}"/>
              </a:ext>
            </a:extLst>
          </p:cNvPr>
          <p:cNvSpPr>
            <a:spLocks noGrp="1"/>
          </p:cNvSpPr>
          <p:nvPr>
            <p:ph type="body" sz="quarter" idx="12" hasCustomPrompt="1"/>
          </p:nvPr>
        </p:nvSpPr>
        <p:spPr>
          <a:xfrm>
            <a:off x="787400" y="2034015"/>
            <a:ext cx="4588933" cy="1013987"/>
          </a:xfrm>
          <a:prstGeom prst="rect">
            <a:avLst/>
          </a:prstGeom>
        </p:spPr>
        <p:txBody>
          <a:bodyPr wrap="square"/>
          <a:lstStyle>
            <a:lvl1pPr marL="0" indent="0">
              <a:lnSpc>
                <a:spcPct val="100000"/>
              </a:lnSpc>
              <a:spcBef>
                <a:spcPts val="2133"/>
              </a:spcBef>
              <a:buFontTx/>
              <a:buNone/>
              <a:defRPr baseline="0">
                <a:solidFill>
                  <a:schemeClr val="bg1"/>
                </a:solidFill>
              </a:defRPr>
            </a:lvl1pPr>
          </a:lstStyle>
          <a:p>
            <a:pPr marL="0" indent="0">
              <a:lnSpc>
                <a:spcPct val="100000"/>
              </a:lnSpc>
              <a:spcBef>
                <a:spcPts val="1600"/>
              </a:spcBef>
              <a:buNone/>
            </a:pP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endParaRPr lang="en-US" dirty="0">
              <a:solidFill>
                <a:schemeClr val="bg1"/>
              </a:solidFill>
            </a:endParaRPr>
          </a:p>
        </p:txBody>
      </p:sp>
      <p:pic>
        <p:nvPicPr>
          <p:cNvPr id="13" name="Picture 12">
            <a:extLst>
              <a:ext uri="{FF2B5EF4-FFF2-40B4-BE49-F238E27FC236}">
                <a16:creationId xmlns:a16="http://schemas.microsoft.com/office/drawing/2014/main" id="{753B9969-0F7A-7640-AA83-2B6559C601F1}"/>
              </a:ext>
            </a:extLst>
          </p:cNvPr>
          <p:cNvPicPr>
            <a:picLocks noChangeAspect="1"/>
          </p:cNvPicPr>
          <p:nvPr userDrawn="1"/>
        </p:nvPicPr>
        <p:blipFill rotWithShape="1">
          <a:blip r:embed="rId3"/>
          <a:srcRect l="1" r="-1417" b="38"/>
          <a:stretch/>
        </p:blipFill>
        <p:spPr>
          <a:xfrm>
            <a:off x="6351104" y="1217901"/>
            <a:ext cx="5923722" cy="4298702"/>
          </a:xfrm>
          <a:prstGeom prst="rect">
            <a:avLst/>
          </a:prstGeom>
        </p:spPr>
      </p:pic>
    </p:spTree>
    <p:extLst>
      <p:ext uri="{BB962C8B-B14F-4D97-AF65-F5344CB8AC3E}">
        <p14:creationId xmlns:p14="http://schemas.microsoft.com/office/powerpoint/2010/main" val="29821639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9D64C8-ABD5-5949-91CF-69305ABDDB57}"/>
              </a:ext>
            </a:extLst>
          </p:cNvPr>
          <p:cNvSpPr/>
          <p:nvPr userDrawn="1"/>
        </p:nvSpPr>
        <p:spPr>
          <a:xfrm>
            <a:off x="0" y="1217900"/>
            <a:ext cx="6351104" cy="4300328"/>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F5C84B2C-B604-0E46-B08F-D11FD80569D3}"/>
              </a:ext>
            </a:extLst>
          </p:cNvPr>
          <p:cNvPicPr>
            <a:picLocks noChangeAspect="1"/>
          </p:cNvPicPr>
          <p:nvPr userDrawn="1"/>
        </p:nvPicPr>
        <p:blipFill>
          <a:blip r:embed="rId2"/>
          <a:stretch>
            <a:fillRect/>
          </a:stretch>
        </p:blipFill>
        <p:spPr>
          <a:xfrm>
            <a:off x="10351008" y="219456"/>
            <a:ext cx="1623487" cy="749301"/>
          </a:xfrm>
          <a:prstGeom prst="rect">
            <a:avLst/>
          </a:prstGeom>
        </p:spPr>
      </p:pic>
      <p:sp>
        <p:nvSpPr>
          <p:cNvPr id="12" name="Text Placeholder 11">
            <a:extLst>
              <a:ext uri="{FF2B5EF4-FFF2-40B4-BE49-F238E27FC236}">
                <a16:creationId xmlns:a16="http://schemas.microsoft.com/office/drawing/2014/main" id="{DCA9D1E5-7F9E-5540-A974-3C4A4DB3BEB5}"/>
              </a:ext>
            </a:extLst>
          </p:cNvPr>
          <p:cNvSpPr>
            <a:spLocks noGrp="1"/>
          </p:cNvSpPr>
          <p:nvPr>
            <p:ph type="body" sz="quarter" idx="11" hasCustomPrompt="1"/>
          </p:nvPr>
        </p:nvSpPr>
        <p:spPr>
          <a:xfrm>
            <a:off x="787400" y="3140077"/>
            <a:ext cx="4588933" cy="1990196"/>
          </a:xfrm>
          <a:prstGeom prst="rect">
            <a:avLst/>
          </a:prstGeom>
        </p:spPr>
        <p:txBody>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4" name="Text Placeholder 7">
            <a:extLst>
              <a:ext uri="{FF2B5EF4-FFF2-40B4-BE49-F238E27FC236}">
                <a16:creationId xmlns:a16="http://schemas.microsoft.com/office/drawing/2014/main" id="{EF26914A-38E3-BA46-AE09-62FE054ED839}"/>
              </a:ext>
            </a:extLst>
          </p:cNvPr>
          <p:cNvSpPr>
            <a:spLocks noGrp="1"/>
          </p:cNvSpPr>
          <p:nvPr>
            <p:ph type="body" sz="quarter" idx="12" hasCustomPrompt="1"/>
          </p:nvPr>
        </p:nvSpPr>
        <p:spPr>
          <a:xfrm>
            <a:off x="787400" y="2034015"/>
            <a:ext cx="4588933" cy="1013987"/>
          </a:xfrm>
          <a:prstGeom prst="rect">
            <a:avLst/>
          </a:prstGeom>
        </p:spPr>
        <p:txBody>
          <a:bodyPr wrap="square"/>
          <a:lstStyle>
            <a:lvl1pPr marL="0" indent="0">
              <a:lnSpc>
                <a:spcPct val="100000"/>
              </a:lnSpc>
              <a:spcBef>
                <a:spcPts val="2133"/>
              </a:spcBef>
              <a:buFontTx/>
              <a:buNone/>
              <a:defRPr baseline="0">
                <a:solidFill>
                  <a:schemeClr val="bg1"/>
                </a:solidFill>
              </a:defRPr>
            </a:lvl1pPr>
          </a:lstStyle>
          <a:p>
            <a:pPr marL="0" indent="0">
              <a:lnSpc>
                <a:spcPct val="100000"/>
              </a:lnSpc>
              <a:spcBef>
                <a:spcPts val="1600"/>
              </a:spcBef>
              <a:buNone/>
            </a:pP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endParaRPr lang="en-US" dirty="0">
              <a:solidFill>
                <a:schemeClr val="bg1"/>
              </a:solidFill>
            </a:endParaRPr>
          </a:p>
        </p:txBody>
      </p:sp>
      <p:pic>
        <p:nvPicPr>
          <p:cNvPr id="4" name="Picture 3">
            <a:extLst>
              <a:ext uri="{FF2B5EF4-FFF2-40B4-BE49-F238E27FC236}">
                <a16:creationId xmlns:a16="http://schemas.microsoft.com/office/drawing/2014/main" id="{45E94D92-F642-8848-9382-C45A1B33C8E7}"/>
              </a:ext>
            </a:extLst>
          </p:cNvPr>
          <p:cNvPicPr>
            <a:picLocks noChangeAspect="1"/>
          </p:cNvPicPr>
          <p:nvPr userDrawn="1"/>
        </p:nvPicPr>
        <p:blipFill rotWithShape="1">
          <a:blip r:embed="rId3"/>
          <a:srcRect l="3288" r="6161"/>
          <a:stretch/>
        </p:blipFill>
        <p:spPr>
          <a:xfrm>
            <a:off x="6351103" y="1217900"/>
            <a:ext cx="5840897" cy="4300328"/>
          </a:xfrm>
          <a:prstGeom prst="rect">
            <a:avLst/>
          </a:prstGeom>
        </p:spPr>
      </p:pic>
    </p:spTree>
    <p:extLst>
      <p:ext uri="{BB962C8B-B14F-4D97-AF65-F5344CB8AC3E}">
        <p14:creationId xmlns:p14="http://schemas.microsoft.com/office/powerpoint/2010/main" val="187832909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687822"/>
      </p:ext>
    </p:extLst>
  </p:cSld>
  <p:clrMap bg1="lt1" tx1="dk1" bg2="lt2" tx2="dk2" accent1="accent1" accent2="accent2" accent3="accent3" accent4="accent4" accent5="accent5" accent6="accent6" hlink="hlink" folHlink="folHlink"/>
  <p:sldLayoutIdLst>
    <p:sldLayoutId id="2147483661" r:id="rId1"/>
    <p:sldLayoutId id="2147483715" r:id="rId2"/>
    <p:sldLayoutId id="2147483662" r:id="rId3"/>
    <p:sldLayoutId id="2147483669" r:id="rId4"/>
    <p:sldLayoutId id="2147483670" r:id="rId5"/>
    <p:sldLayoutId id="2147483663" r:id="rId6"/>
    <p:sldLayoutId id="2147483665" r:id="rId7"/>
    <p:sldLayoutId id="2147483664" r:id="rId8"/>
    <p:sldLayoutId id="2147483698" r:id="rId9"/>
    <p:sldLayoutId id="2147483697" r:id="rId10"/>
    <p:sldLayoutId id="2147483666" r:id="rId11"/>
    <p:sldLayoutId id="2147483713" r:id="rId12"/>
    <p:sldLayoutId id="2147483712" r:id="rId13"/>
    <p:sldLayoutId id="2147483711" r:id="rId14"/>
    <p:sldLayoutId id="2147483717" r:id="rId15"/>
    <p:sldLayoutId id="2147483667" r:id="rId16"/>
    <p:sldLayoutId id="2147483716" r:id="rId17"/>
    <p:sldLayoutId id="2147483718" r:id="rId18"/>
    <p:sldLayoutId id="2147483668" r:id="rId19"/>
    <p:sldLayoutId id="2147483714" r:id="rId20"/>
    <p:sldLayoutId id="2147483671" r:id="rId21"/>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mailto:Faculty.info@unt.edu"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35.jp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7A8D56-32FC-384D-93DE-D46EB23CB405}"/>
              </a:ext>
            </a:extLst>
          </p:cNvPr>
          <p:cNvSpPr>
            <a:spLocks noGrp="1"/>
          </p:cNvSpPr>
          <p:nvPr>
            <p:ph type="body" sz="quarter" idx="10"/>
          </p:nvPr>
        </p:nvSpPr>
        <p:spPr/>
        <p:txBody>
          <a:bodyPr/>
          <a:lstStyle/>
          <a:p>
            <a:r>
              <a:rPr lang="en-US" dirty="0"/>
              <a:t>Faculty Information System</a:t>
            </a:r>
          </a:p>
        </p:txBody>
      </p:sp>
      <p:sp>
        <p:nvSpPr>
          <p:cNvPr id="3" name="Text Placeholder 2">
            <a:extLst>
              <a:ext uri="{FF2B5EF4-FFF2-40B4-BE49-F238E27FC236}">
                <a16:creationId xmlns:a16="http://schemas.microsoft.com/office/drawing/2014/main" id="{2C893BAE-C2B9-C245-AA73-C7F43D5AC1A0}"/>
              </a:ext>
            </a:extLst>
          </p:cNvPr>
          <p:cNvSpPr>
            <a:spLocks noGrp="1"/>
          </p:cNvSpPr>
          <p:nvPr>
            <p:ph type="body" sz="quarter" idx="11"/>
          </p:nvPr>
        </p:nvSpPr>
        <p:spPr/>
        <p:txBody>
          <a:bodyPr/>
          <a:lstStyle/>
          <a:p>
            <a:r>
              <a:rPr lang="en-US" sz="2400" dirty="0"/>
              <a:t>New Faculty Orientation</a:t>
            </a:r>
          </a:p>
          <a:p>
            <a:r>
              <a:rPr lang="en-US" sz="2400" dirty="0"/>
              <a:t>2022</a:t>
            </a:r>
          </a:p>
        </p:txBody>
      </p:sp>
      <p:pic>
        <p:nvPicPr>
          <p:cNvPr id="7"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2658" y="6054725"/>
            <a:ext cx="609600" cy="609600"/>
          </a:xfrm>
          <a:prstGeom prst="rect">
            <a:avLst/>
          </a:prstGeom>
        </p:spPr>
      </p:pic>
    </p:spTree>
    <p:extLst>
      <p:ext uri="{BB962C8B-B14F-4D97-AF65-F5344CB8AC3E}">
        <p14:creationId xmlns:p14="http://schemas.microsoft.com/office/powerpoint/2010/main" val="80358359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0" objId="4"/>
        <p14:playEvt time="12259"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4387" y="1734848"/>
            <a:ext cx="10563225" cy="4219575"/>
          </a:xfrm>
          <a:prstGeom prst="rect">
            <a:avLst/>
          </a:prstGeom>
        </p:spPr>
      </p:pic>
      <p:sp>
        <p:nvSpPr>
          <p:cNvPr id="5" name="TextBox 4"/>
          <p:cNvSpPr txBox="1"/>
          <p:nvPr/>
        </p:nvSpPr>
        <p:spPr>
          <a:xfrm>
            <a:off x="1426029" y="707571"/>
            <a:ext cx="7641771" cy="646331"/>
          </a:xfrm>
          <a:prstGeom prst="rect">
            <a:avLst/>
          </a:prstGeom>
          <a:noFill/>
        </p:spPr>
        <p:txBody>
          <a:bodyPr wrap="square" rtlCol="0">
            <a:spAutoFit/>
          </a:bodyPr>
          <a:lstStyle/>
          <a:p>
            <a:pPr algn="ctr"/>
            <a:r>
              <a:rPr lang="en-US" sz="3600" dirty="0">
                <a:solidFill>
                  <a:schemeClr val="bg1"/>
                </a:solidFill>
              </a:rPr>
              <a:t>Navigating FIS</a:t>
            </a:r>
          </a:p>
        </p:txBody>
      </p:sp>
    </p:spTree>
    <p:extLst>
      <p:ext uri="{BB962C8B-B14F-4D97-AF65-F5344CB8AC3E}">
        <p14:creationId xmlns:p14="http://schemas.microsoft.com/office/powerpoint/2010/main" val="266140441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839662" y="2156604"/>
            <a:ext cx="2727796" cy="3174487"/>
          </a:xfrm>
          <a:prstGeom prst="rect">
            <a:avLst/>
          </a:prstGeom>
        </p:spPr>
      </p:pic>
      <p:sp>
        <p:nvSpPr>
          <p:cNvPr id="3" name="Text Placeholder 2">
            <a:extLst>
              <a:ext uri="{FF2B5EF4-FFF2-40B4-BE49-F238E27FC236}">
                <a16:creationId xmlns:a16="http://schemas.microsoft.com/office/drawing/2014/main" id="{0CDF157A-E914-3842-BF96-DA7C1B33CBBF}"/>
              </a:ext>
            </a:extLst>
          </p:cNvPr>
          <p:cNvSpPr>
            <a:spLocks noGrp="1"/>
          </p:cNvSpPr>
          <p:nvPr>
            <p:ph type="body" sz="quarter" idx="12"/>
          </p:nvPr>
        </p:nvSpPr>
        <p:spPr>
          <a:xfrm>
            <a:off x="787400" y="1447801"/>
            <a:ext cx="4588933" cy="500742"/>
          </a:xfrm>
        </p:spPr>
        <p:txBody>
          <a:bodyPr/>
          <a:lstStyle/>
          <a:p>
            <a:pPr algn="ctr"/>
            <a:r>
              <a:rPr lang="en-US" sz="3600" dirty="0"/>
              <a:t>FIS Fields</a:t>
            </a:r>
          </a:p>
        </p:txBody>
      </p:sp>
    </p:spTree>
    <p:extLst>
      <p:ext uri="{BB962C8B-B14F-4D97-AF65-F5344CB8AC3E}">
        <p14:creationId xmlns:p14="http://schemas.microsoft.com/office/powerpoint/2010/main" val="33953921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8654" y="1645351"/>
            <a:ext cx="11485418" cy="4708256"/>
          </a:xfrm>
          <a:prstGeom prst="rect">
            <a:avLst/>
          </a:prstGeom>
        </p:spPr>
      </p:pic>
      <p:sp>
        <p:nvSpPr>
          <p:cNvPr id="3" name="TextBox 2"/>
          <p:cNvSpPr txBox="1"/>
          <p:nvPr/>
        </p:nvSpPr>
        <p:spPr>
          <a:xfrm>
            <a:off x="1970315" y="609600"/>
            <a:ext cx="7903028" cy="646331"/>
          </a:xfrm>
          <a:prstGeom prst="rect">
            <a:avLst/>
          </a:prstGeom>
          <a:noFill/>
        </p:spPr>
        <p:txBody>
          <a:bodyPr wrap="square" rtlCol="0">
            <a:spAutoFit/>
          </a:bodyPr>
          <a:lstStyle/>
          <a:p>
            <a:pPr algn="ctr"/>
            <a:r>
              <a:rPr lang="en-US" sz="3600" dirty="0">
                <a:solidFill>
                  <a:schemeClr val="bg1"/>
                </a:solidFill>
              </a:rPr>
              <a:t>FIS Fields</a:t>
            </a:r>
          </a:p>
        </p:txBody>
      </p:sp>
    </p:spTree>
    <p:extLst>
      <p:ext uri="{BB962C8B-B14F-4D97-AF65-F5344CB8AC3E}">
        <p14:creationId xmlns:p14="http://schemas.microsoft.com/office/powerpoint/2010/main" val="188574616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76650" y="224287"/>
            <a:ext cx="4273365" cy="6233393"/>
          </a:xfrm>
          <a:prstGeom prst="rect">
            <a:avLst/>
          </a:prstGeom>
        </p:spPr>
      </p:pic>
      <p:sp>
        <p:nvSpPr>
          <p:cNvPr id="6" name="Left Arrow 5"/>
          <p:cNvSpPr/>
          <p:nvPr/>
        </p:nvSpPr>
        <p:spPr>
          <a:xfrm>
            <a:off x="7656717" y="5762444"/>
            <a:ext cx="1711570" cy="431321"/>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71188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72876" y="1349764"/>
            <a:ext cx="4763168" cy="2273330"/>
          </a:xfrm>
          <a:prstGeom prst="rect">
            <a:avLst/>
          </a:prstGeom>
        </p:spPr>
      </p:pic>
      <p:sp>
        <p:nvSpPr>
          <p:cNvPr id="9" name="TextBox 8"/>
          <p:cNvSpPr txBox="1"/>
          <p:nvPr/>
        </p:nvSpPr>
        <p:spPr>
          <a:xfrm>
            <a:off x="1863306" y="483079"/>
            <a:ext cx="7763773" cy="646331"/>
          </a:xfrm>
          <a:prstGeom prst="rect">
            <a:avLst/>
          </a:prstGeom>
          <a:noFill/>
        </p:spPr>
        <p:txBody>
          <a:bodyPr wrap="square" rtlCol="0">
            <a:spAutoFit/>
          </a:bodyPr>
          <a:lstStyle/>
          <a:p>
            <a:pPr algn="ctr"/>
            <a:r>
              <a:rPr lang="en-US" sz="3600" dirty="0">
                <a:solidFill>
                  <a:schemeClr val="bg1"/>
                </a:solidFill>
              </a:rPr>
              <a:t>Teaching and Course Syllabi</a:t>
            </a:r>
          </a:p>
        </p:txBody>
      </p:sp>
      <p:sp>
        <p:nvSpPr>
          <p:cNvPr id="10" name="Right Arrow 9"/>
          <p:cNvSpPr/>
          <p:nvPr/>
        </p:nvSpPr>
        <p:spPr>
          <a:xfrm flipV="1">
            <a:off x="750499" y="5828434"/>
            <a:ext cx="1112807" cy="27000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2156604" y="3398808"/>
            <a:ext cx="1535502" cy="22428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6F5367D-7315-4E32-889F-64ADBFEE8F74}"/>
              </a:ext>
            </a:extLst>
          </p:cNvPr>
          <p:cNvPicPr>
            <a:picLocks noChangeAspect="1"/>
          </p:cNvPicPr>
          <p:nvPr/>
        </p:nvPicPr>
        <p:blipFill>
          <a:blip r:embed="rId4"/>
          <a:stretch>
            <a:fillRect/>
          </a:stretch>
        </p:blipFill>
        <p:spPr>
          <a:xfrm>
            <a:off x="2033516" y="3896790"/>
            <a:ext cx="9466782" cy="2640487"/>
          </a:xfrm>
          <a:prstGeom prst="rect">
            <a:avLst/>
          </a:prstGeom>
        </p:spPr>
      </p:pic>
    </p:spTree>
    <p:extLst>
      <p:ext uri="{BB962C8B-B14F-4D97-AF65-F5344CB8AC3E}">
        <p14:creationId xmlns:p14="http://schemas.microsoft.com/office/powerpoint/2010/main" val="21856771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3BFC29-D9D5-4129-8426-03EF109AE769}"/>
              </a:ext>
            </a:extLst>
          </p:cNvPr>
          <p:cNvPicPr>
            <a:picLocks noChangeAspect="1"/>
          </p:cNvPicPr>
          <p:nvPr/>
        </p:nvPicPr>
        <p:blipFill>
          <a:blip r:embed="rId3"/>
          <a:stretch>
            <a:fillRect/>
          </a:stretch>
        </p:blipFill>
        <p:spPr>
          <a:xfrm>
            <a:off x="2751902" y="2391059"/>
            <a:ext cx="6688196" cy="3177227"/>
          </a:xfrm>
          <a:prstGeom prst="rect">
            <a:avLst/>
          </a:prstGeom>
        </p:spPr>
      </p:pic>
    </p:spTree>
    <p:extLst>
      <p:ext uri="{BB962C8B-B14F-4D97-AF65-F5344CB8AC3E}">
        <p14:creationId xmlns:p14="http://schemas.microsoft.com/office/powerpoint/2010/main" val="40230562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94764" y="783771"/>
            <a:ext cx="5453220" cy="5181600"/>
          </a:xfrm>
          <a:prstGeom prst="rect">
            <a:avLst/>
          </a:prstGeom>
        </p:spPr>
      </p:pic>
    </p:spTree>
    <p:extLst>
      <p:ext uri="{BB962C8B-B14F-4D97-AF65-F5344CB8AC3E}">
        <p14:creationId xmlns:p14="http://schemas.microsoft.com/office/powerpoint/2010/main" val="136777568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023" y="2023551"/>
            <a:ext cx="11959804" cy="3119949"/>
          </a:xfrm>
          <a:prstGeom prst="rect">
            <a:avLst/>
          </a:prstGeom>
        </p:spPr>
      </p:pic>
    </p:spTree>
    <p:extLst>
      <p:ext uri="{BB962C8B-B14F-4D97-AF65-F5344CB8AC3E}">
        <p14:creationId xmlns:p14="http://schemas.microsoft.com/office/powerpoint/2010/main" val="270626438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4075" y="569343"/>
            <a:ext cx="7884544" cy="646331"/>
          </a:xfrm>
          <a:prstGeom prst="rect">
            <a:avLst/>
          </a:prstGeom>
          <a:noFill/>
        </p:spPr>
        <p:txBody>
          <a:bodyPr wrap="square" rtlCol="0">
            <a:spAutoFit/>
          </a:bodyPr>
          <a:lstStyle/>
          <a:p>
            <a:pPr algn="ctr"/>
            <a:r>
              <a:rPr lang="en-US" sz="3600" dirty="0">
                <a:solidFill>
                  <a:schemeClr val="bg1"/>
                </a:solidFill>
              </a:rPr>
              <a:t>Import Function</a:t>
            </a:r>
          </a:p>
        </p:txBody>
      </p:sp>
      <p:pic>
        <p:nvPicPr>
          <p:cNvPr id="6" name="Picture 5">
            <a:extLst>
              <a:ext uri="{FF2B5EF4-FFF2-40B4-BE49-F238E27FC236}">
                <a16:creationId xmlns:a16="http://schemas.microsoft.com/office/drawing/2014/main" id="{69765331-A013-4FEE-92F3-CF33B254995D}"/>
              </a:ext>
            </a:extLst>
          </p:cNvPr>
          <p:cNvPicPr>
            <a:picLocks noChangeAspect="1"/>
          </p:cNvPicPr>
          <p:nvPr/>
        </p:nvPicPr>
        <p:blipFill>
          <a:blip r:embed="rId3"/>
          <a:stretch>
            <a:fillRect/>
          </a:stretch>
        </p:blipFill>
        <p:spPr>
          <a:xfrm>
            <a:off x="425355" y="2053131"/>
            <a:ext cx="11341290" cy="3447025"/>
          </a:xfrm>
          <a:prstGeom prst="rect">
            <a:avLst/>
          </a:prstGeom>
        </p:spPr>
      </p:pic>
    </p:spTree>
    <p:extLst>
      <p:ext uri="{BB962C8B-B14F-4D97-AF65-F5344CB8AC3E}">
        <p14:creationId xmlns:p14="http://schemas.microsoft.com/office/powerpoint/2010/main" val="184317111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95416" y="1402975"/>
            <a:ext cx="10516511" cy="566977"/>
          </a:xfrm>
          <a:prstGeom prst="rect">
            <a:avLst/>
          </a:prstGeom>
        </p:spPr>
      </p:pic>
      <p:sp>
        <p:nvSpPr>
          <p:cNvPr id="7" name="Up Arrow 6"/>
          <p:cNvSpPr/>
          <p:nvPr/>
        </p:nvSpPr>
        <p:spPr>
          <a:xfrm>
            <a:off x="5124091" y="1969952"/>
            <a:ext cx="224286" cy="704237"/>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20C6D51-0EBD-40CE-BB79-16C69D1CC325}"/>
              </a:ext>
            </a:extLst>
          </p:cNvPr>
          <p:cNvPicPr>
            <a:picLocks noChangeAspect="1"/>
          </p:cNvPicPr>
          <p:nvPr/>
        </p:nvPicPr>
        <p:blipFill>
          <a:blip r:embed="rId4"/>
          <a:stretch>
            <a:fillRect/>
          </a:stretch>
        </p:blipFill>
        <p:spPr>
          <a:xfrm>
            <a:off x="1551295" y="2780619"/>
            <a:ext cx="9089409" cy="3087697"/>
          </a:xfrm>
          <a:prstGeom prst="rect">
            <a:avLst/>
          </a:prstGeom>
        </p:spPr>
      </p:pic>
    </p:spTree>
    <p:extLst>
      <p:ext uri="{BB962C8B-B14F-4D97-AF65-F5344CB8AC3E}">
        <p14:creationId xmlns:p14="http://schemas.microsoft.com/office/powerpoint/2010/main" val="40509644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3A2A06-2905-6541-BE1F-00273DD0BB84}"/>
              </a:ext>
            </a:extLst>
          </p:cNvPr>
          <p:cNvSpPr>
            <a:spLocks noGrp="1"/>
          </p:cNvSpPr>
          <p:nvPr>
            <p:ph type="body" sz="quarter" idx="11"/>
          </p:nvPr>
        </p:nvSpPr>
        <p:spPr/>
        <p:txBody>
          <a:bodyPr/>
          <a:lstStyle/>
          <a:p>
            <a:r>
              <a:rPr lang="en-US" dirty="0"/>
              <a:t>FIS is a dynamic and robust system that can be used to capture the unique scholarly activities and needs of faculty members across varying disciplines.  Faculty members are required to manage their own profile.</a:t>
            </a:r>
          </a:p>
          <a:p>
            <a:endParaRPr lang="en-US" dirty="0"/>
          </a:p>
          <a:p>
            <a:r>
              <a:rPr lang="en-US" dirty="0"/>
              <a:t>**</a:t>
            </a:r>
            <a:r>
              <a:rPr lang="en-US" i="1" dirty="0"/>
              <a:t>Additional resources can be found on the Provost Website at https://vpaa.unt.edu/faculty-information-system-0**</a:t>
            </a:r>
            <a:endParaRPr lang="en-US" dirty="0"/>
          </a:p>
        </p:txBody>
      </p:sp>
      <p:sp>
        <p:nvSpPr>
          <p:cNvPr id="3" name="Text Placeholder 2">
            <a:extLst>
              <a:ext uri="{FF2B5EF4-FFF2-40B4-BE49-F238E27FC236}">
                <a16:creationId xmlns:a16="http://schemas.microsoft.com/office/drawing/2014/main" id="{EC037B53-BDEE-744B-AA32-A476683EFC5A}"/>
              </a:ext>
            </a:extLst>
          </p:cNvPr>
          <p:cNvSpPr>
            <a:spLocks noGrp="1"/>
          </p:cNvSpPr>
          <p:nvPr>
            <p:ph type="body" sz="quarter" idx="12"/>
          </p:nvPr>
        </p:nvSpPr>
        <p:spPr/>
        <p:txBody>
          <a:bodyPr/>
          <a:lstStyle/>
          <a:p>
            <a:r>
              <a:rPr lang="en-US" dirty="0"/>
              <a:t>Welcome</a:t>
            </a:r>
          </a:p>
        </p:txBody>
      </p:sp>
    </p:spTree>
    <p:extLst>
      <p:ext uri="{BB962C8B-B14F-4D97-AF65-F5344CB8AC3E}">
        <p14:creationId xmlns:p14="http://schemas.microsoft.com/office/powerpoint/2010/main" val="252178918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E180D4A7-C9FB-4DFB-919C-405C955672EB}">
      <p14:showEvtLst xmlns:p14="http://schemas.microsoft.com/office/powerpoint/2010/main">
        <p14:playEvt time="16" objId="4"/>
        <p14:pauseEvt time="6121" objId="4"/>
        <p14:seekEvt time="6121" objId="4" seek="6090"/>
        <p14:resumeEvt time="6322"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134707-2814-0845-862B-E603AEAEA410}"/>
              </a:ext>
            </a:extLst>
          </p:cNvPr>
          <p:cNvSpPr>
            <a:spLocks noGrp="1"/>
          </p:cNvSpPr>
          <p:nvPr>
            <p:ph type="body" sz="quarter" idx="10"/>
          </p:nvPr>
        </p:nvSpPr>
        <p:spPr/>
        <p:txBody>
          <a:bodyPr/>
          <a:lstStyle/>
          <a:p>
            <a:pPr algn="ctr"/>
            <a:r>
              <a:rPr lang="en-US" sz="3600" dirty="0"/>
              <a:t>FIS Team</a:t>
            </a:r>
          </a:p>
          <a:p>
            <a:pPr algn="ctr"/>
            <a:r>
              <a:rPr lang="en-US" sz="2400" dirty="0"/>
              <a:t>Rebecca How and Tsubasa Tajima</a:t>
            </a:r>
          </a:p>
          <a:p>
            <a:pPr algn="ctr"/>
            <a:endParaRPr lang="en-US" sz="3600" dirty="0"/>
          </a:p>
        </p:txBody>
      </p:sp>
      <p:sp>
        <p:nvSpPr>
          <p:cNvPr id="3" name="Text Placeholder 2">
            <a:extLst>
              <a:ext uri="{FF2B5EF4-FFF2-40B4-BE49-F238E27FC236}">
                <a16:creationId xmlns:a16="http://schemas.microsoft.com/office/drawing/2014/main" id="{1714100E-D96F-7641-8887-675A7F3F8198}"/>
              </a:ext>
            </a:extLst>
          </p:cNvPr>
          <p:cNvSpPr>
            <a:spLocks noGrp="1"/>
          </p:cNvSpPr>
          <p:nvPr>
            <p:ph type="body" sz="quarter" idx="11"/>
          </p:nvPr>
        </p:nvSpPr>
        <p:spPr/>
        <p:txBody>
          <a:bodyPr/>
          <a:lstStyle/>
          <a:p>
            <a:pPr algn="ctr"/>
            <a:r>
              <a:rPr lang="en-US" sz="3600" dirty="0">
                <a:hlinkClick r:id="rId3"/>
              </a:rPr>
              <a:t>Faculty.info@unt.edu</a:t>
            </a:r>
            <a:endParaRPr lang="en-US" sz="3600" dirty="0"/>
          </a:p>
          <a:p>
            <a:pPr algn="ctr"/>
            <a:r>
              <a:rPr lang="en-US" sz="3600" dirty="0"/>
              <a:t>940.360.6108</a:t>
            </a:r>
          </a:p>
        </p:txBody>
      </p:sp>
      <p:sp>
        <p:nvSpPr>
          <p:cNvPr id="4" name="Text Placeholder 3">
            <a:extLst>
              <a:ext uri="{FF2B5EF4-FFF2-40B4-BE49-F238E27FC236}">
                <a16:creationId xmlns:a16="http://schemas.microsoft.com/office/drawing/2014/main" id="{8004691B-09F5-0348-B55C-03F3BA02BC07}"/>
              </a:ext>
            </a:extLst>
          </p:cNvPr>
          <p:cNvSpPr>
            <a:spLocks noGrp="1"/>
          </p:cNvSpPr>
          <p:nvPr>
            <p:ph type="body" sz="quarter" idx="12"/>
          </p:nvPr>
        </p:nvSpPr>
        <p:spPr>
          <a:xfrm>
            <a:off x="7292978" y="8493750"/>
            <a:ext cx="1811888" cy="1322232"/>
          </a:xfrm>
        </p:spPr>
        <p:txBody>
          <a:bodyPr/>
          <a:lstStyle/>
          <a:p>
            <a:endParaRPr lang="en-US" dirty="0"/>
          </a:p>
        </p:txBody>
      </p:sp>
      <p:pic>
        <p:nvPicPr>
          <p:cNvPr id="2052" name="Picture 4" descr="Rebecca How, Coordinator, UNT Academic Admini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106" y="3546468"/>
            <a:ext cx="1575066" cy="23886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in a suit and tie&#10;&#10;Description automatically generated with medium confidence">
            <a:extLst>
              <a:ext uri="{FF2B5EF4-FFF2-40B4-BE49-F238E27FC236}">
                <a16:creationId xmlns:a16="http://schemas.microsoft.com/office/drawing/2014/main" id="{CED1E57A-3070-4216-81E1-9A7798462A66}"/>
              </a:ext>
            </a:extLst>
          </p:cNvPr>
          <p:cNvPicPr>
            <a:picLocks noChangeAspect="1"/>
          </p:cNvPicPr>
          <p:nvPr/>
        </p:nvPicPr>
        <p:blipFill>
          <a:blip r:embed="rId5"/>
          <a:stretch>
            <a:fillRect/>
          </a:stretch>
        </p:blipFill>
        <p:spPr>
          <a:xfrm>
            <a:off x="8966749" y="3546468"/>
            <a:ext cx="2213422" cy="2388607"/>
          </a:xfrm>
          <a:prstGeom prst="rect">
            <a:avLst/>
          </a:prstGeom>
        </p:spPr>
      </p:pic>
    </p:spTree>
    <p:extLst>
      <p:ext uri="{BB962C8B-B14F-4D97-AF65-F5344CB8AC3E}">
        <p14:creationId xmlns:p14="http://schemas.microsoft.com/office/powerpoint/2010/main" val="199741166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A90776-4854-1F48-9B99-BEF7F2E461BE}"/>
              </a:ext>
            </a:extLst>
          </p:cNvPr>
          <p:cNvSpPr>
            <a:spLocks noGrp="1"/>
          </p:cNvSpPr>
          <p:nvPr>
            <p:ph type="body" sz="quarter" idx="12"/>
          </p:nvPr>
        </p:nvSpPr>
        <p:spPr>
          <a:xfrm>
            <a:off x="787400" y="2932981"/>
            <a:ext cx="4588933" cy="1052423"/>
          </a:xfrm>
        </p:spPr>
        <p:txBody>
          <a:bodyPr/>
          <a:lstStyle/>
          <a:p>
            <a:pPr algn="ctr"/>
            <a:r>
              <a:rPr lang="en-US" sz="4400" dirty="0"/>
              <a:t>Thank You</a:t>
            </a:r>
          </a:p>
        </p:txBody>
      </p:sp>
    </p:spTree>
    <p:extLst>
      <p:ext uri="{BB962C8B-B14F-4D97-AF65-F5344CB8AC3E}">
        <p14:creationId xmlns:p14="http://schemas.microsoft.com/office/powerpoint/2010/main" val="33951573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606059870"/>
              </p:ext>
            </p:extLst>
          </p:nvPr>
        </p:nvGraphicFramePr>
        <p:xfrm>
          <a:off x="3671668" y="534571"/>
          <a:ext cx="4621250" cy="6161667"/>
        </p:xfrm>
        <a:graphic>
          <a:graphicData uri="http://schemas.openxmlformats.org/presentationml/2006/ole">
            <mc:AlternateContent xmlns:mc="http://schemas.openxmlformats.org/markup-compatibility/2006">
              <mc:Choice xmlns:v="urn:schemas-microsoft-com:vml" Requires="v">
                <p:oleObj spid="_x0000_s1090" name="Presentation" r:id="rId4" imgW="6096015" imgH="8127520" progId="PowerPoint.Show.12">
                  <p:embed/>
                </p:oleObj>
              </mc:Choice>
              <mc:Fallback>
                <p:oleObj name="Presentation" r:id="rId4" imgW="6096015" imgH="8127520" progId="PowerPoint.Show.12">
                  <p:embed/>
                  <p:pic>
                    <p:nvPicPr>
                      <p:cNvPr id="0" name=""/>
                      <p:cNvPicPr/>
                      <p:nvPr/>
                    </p:nvPicPr>
                    <p:blipFill>
                      <a:blip r:embed="rId5"/>
                      <a:stretch>
                        <a:fillRect/>
                      </a:stretch>
                    </p:blipFill>
                    <p:spPr>
                      <a:xfrm>
                        <a:off x="3671668" y="534571"/>
                        <a:ext cx="4621250" cy="6161667"/>
                      </a:xfrm>
                      <a:prstGeom prst="rect">
                        <a:avLst/>
                      </a:prstGeom>
                    </p:spPr>
                  </p:pic>
                </p:oleObj>
              </mc:Fallback>
            </mc:AlternateContent>
          </a:graphicData>
        </a:graphic>
      </p:graphicFrame>
    </p:spTree>
    <p:extLst>
      <p:ext uri="{BB962C8B-B14F-4D97-AF65-F5344CB8AC3E}">
        <p14:creationId xmlns:p14="http://schemas.microsoft.com/office/powerpoint/2010/main" val="223853698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7664DE-87FA-3446-9FED-8CA95A3B5865}"/>
              </a:ext>
            </a:extLst>
          </p:cNvPr>
          <p:cNvSpPr>
            <a:spLocks noGrp="1"/>
          </p:cNvSpPr>
          <p:nvPr>
            <p:ph type="body" sz="quarter" idx="11"/>
          </p:nvPr>
        </p:nvSpPr>
        <p:spPr/>
        <p:txBody>
          <a:bodyPr/>
          <a:lstStyle/>
          <a:p>
            <a:pPr algn="ctr"/>
            <a:r>
              <a:rPr lang="en-US" sz="2800" dirty="0"/>
              <a:t>The FIS Public Facing Site can be accessed at Facultyinfo.unt.edu</a:t>
            </a:r>
          </a:p>
          <a:p>
            <a:endParaRPr lang="en-US" dirty="0"/>
          </a:p>
        </p:txBody>
      </p:sp>
      <p:sp>
        <p:nvSpPr>
          <p:cNvPr id="3" name="Text Placeholder 2">
            <a:extLst>
              <a:ext uri="{FF2B5EF4-FFF2-40B4-BE49-F238E27FC236}">
                <a16:creationId xmlns:a16="http://schemas.microsoft.com/office/drawing/2014/main" id="{CBDD768A-F234-4944-AD70-BAA34CD771E5}"/>
              </a:ext>
            </a:extLst>
          </p:cNvPr>
          <p:cNvSpPr>
            <a:spLocks noGrp="1"/>
          </p:cNvSpPr>
          <p:nvPr>
            <p:ph type="body" sz="quarter" idx="12"/>
          </p:nvPr>
        </p:nvSpPr>
        <p:spPr/>
        <p:txBody>
          <a:bodyPr/>
          <a:lstStyle/>
          <a:p>
            <a:pPr algn="ctr"/>
            <a:r>
              <a:rPr lang="en-US" sz="4000" dirty="0"/>
              <a:t>Public Facing Site</a:t>
            </a:r>
          </a:p>
        </p:txBody>
      </p:sp>
    </p:spTree>
    <p:extLst>
      <p:ext uri="{BB962C8B-B14F-4D97-AF65-F5344CB8AC3E}">
        <p14:creationId xmlns:p14="http://schemas.microsoft.com/office/powerpoint/2010/main" val="238060882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5410" y="1054573"/>
            <a:ext cx="10901048" cy="5346226"/>
          </a:xfrm>
          <a:prstGeom prst="rect">
            <a:avLst/>
          </a:prstGeom>
        </p:spPr>
      </p:pic>
    </p:spTree>
    <p:extLst>
      <p:ext uri="{BB962C8B-B14F-4D97-AF65-F5344CB8AC3E}">
        <p14:creationId xmlns:p14="http://schemas.microsoft.com/office/powerpoint/2010/main" val="130287008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p Arrow 5"/>
          <p:cNvSpPr/>
          <p:nvPr/>
        </p:nvSpPr>
        <p:spPr>
          <a:xfrm>
            <a:off x="1672426" y="5677469"/>
            <a:ext cx="232012" cy="984588"/>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C0A88BD-816D-4F21-BA66-9444E20C5AFA}"/>
              </a:ext>
            </a:extLst>
          </p:cNvPr>
          <p:cNvPicPr>
            <a:picLocks noChangeAspect="1"/>
          </p:cNvPicPr>
          <p:nvPr/>
        </p:nvPicPr>
        <p:blipFill>
          <a:blip r:embed="rId3"/>
          <a:stretch>
            <a:fillRect/>
          </a:stretch>
        </p:blipFill>
        <p:spPr>
          <a:xfrm>
            <a:off x="581025" y="1314450"/>
            <a:ext cx="11029950" cy="4229100"/>
          </a:xfrm>
          <a:prstGeom prst="rect">
            <a:avLst/>
          </a:prstGeom>
        </p:spPr>
      </p:pic>
    </p:spTree>
    <p:extLst>
      <p:ext uri="{BB962C8B-B14F-4D97-AF65-F5344CB8AC3E}">
        <p14:creationId xmlns:p14="http://schemas.microsoft.com/office/powerpoint/2010/main" val="336535507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5875" y="975961"/>
            <a:ext cx="10112210" cy="5586763"/>
          </a:xfrm>
          <a:prstGeom prst="rect">
            <a:avLst/>
          </a:prstGeom>
        </p:spPr>
      </p:pic>
      <p:sp>
        <p:nvSpPr>
          <p:cNvPr id="3" name="Left Arrow 2"/>
          <p:cNvSpPr/>
          <p:nvPr/>
        </p:nvSpPr>
        <p:spPr>
          <a:xfrm>
            <a:off x="7888406" y="5581934"/>
            <a:ext cx="2019869" cy="36849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6518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5275" y="2547302"/>
            <a:ext cx="11662914" cy="1489862"/>
          </a:xfrm>
          <a:prstGeom prst="rect">
            <a:avLst/>
          </a:prstGeom>
        </p:spPr>
      </p:pic>
      <p:sp>
        <p:nvSpPr>
          <p:cNvPr id="3" name="Up Arrow 2"/>
          <p:cNvSpPr/>
          <p:nvPr/>
        </p:nvSpPr>
        <p:spPr>
          <a:xfrm>
            <a:off x="11076317" y="3657600"/>
            <a:ext cx="138023" cy="1052423"/>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2063793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1962" y="1523566"/>
            <a:ext cx="11268075" cy="4752975"/>
          </a:xfrm>
          <a:prstGeom prst="rect">
            <a:avLst/>
          </a:prstGeom>
        </p:spPr>
      </p:pic>
      <p:sp>
        <p:nvSpPr>
          <p:cNvPr id="4" name="TextBox 3"/>
          <p:cNvSpPr txBox="1"/>
          <p:nvPr/>
        </p:nvSpPr>
        <p:spPr>
          <a:xfrm>
            <a:off x="685800" y="478971"/>
            <a:ext cx="9476117" cy="646331"/>
          </a:xfrm>
          <a:prstGeom prst="rect">
            <a:avLst/>
          </a:prstGeom>
          <a:noFill/>
        </p:spPr>
        <p:txBody>
          <a:bodyPr wrap="square" rtlCol="0">
            <a:spAutoFit/>
          </a:bodyPr>
          <a:lstStyle/>
          <a:p>
            <a:pPr algn="ctr"/>
            <a:r>
              <a:rPr lang="en-US" sz="3600" dirty="0">
                <a:solidFill>
                  <a:schemeClr val="bg1"/>
                </a:solidFill>
              </a:rPr>
              <a:t>Navigating FIS</a:t>
            </a:r>
          </a:p>
        </p:txBody>
      </p:sp>
    </p:spTree>
    <p:extLst>
      <p:ext uri="{BB962C8B-B14F-4D97-AF65-F5344CB8AC3E}">
        <p14:creationId xmlns:p14="http://schemas.microsoft.com/office/powerpoint/2010/main" val="141224409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10243</TotalTime>
  <Words>1483</Words>
  <Application>Microsoft Office PowerPoint</Application>
  <PresentationFormat>Widescreen</PresentationFormat>
  <Paragraphs>118</Paragraphs>
  <Slides>21</Slides>
  <Notes>21</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0" baseType="lpstr">
      <vt:lpstr>Arial</vt:lpstr>
      <vt:lpstr>Calibri</vt:lpstr>
      <vt:lpstr>Calibri Light</vt:lpstr>
      <vt:lpstr>Calibri Regular</vt:lpstr>
      <vt:lpstr>Courier New</vt:lpstr>
      <vt:lpstr>Helvetica</vt:lpstr>
      <vt:lpstr>Segoe UI</vt:lpstr>
      <vt:lpstr>1_Office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Clayton</dc:creator>
  <cp:lastModifiedBy>How, Rebecca</cp:lastModifiedBy>
  <cp:revision>135</cp:revision>
  <cp:lastPrinted>2021-07-12T16:03:06Z</cp:lastPrinted>
  <dcterms:created xsi:type="dcterms:W3CDTF">2019-07-08T18:39:15Z</dcterms:created>
  <dcterms:modified xsi:type="dcterms:W3CDTF">2022-08-15T22:01:30Z</dcterms:modified>
</cp:coreProperties>
</file>