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</p:sldMasterIdLst>
  <p:notesMasterIdLst>
    <p:notesMasterId r:id="rId19"/>
  </p:notesMasterIdLst>
  <p:handoutMasterIdLst>
    <p:handoutMasterId r:id="rId20"/>
  </p:handoutMasterIdLst>
  <p:sldIdLst>
    <p:sldId id="260" r:id="rId6"/>
    <p:sldId id="340" r:id="rId7"/>
    <p:sldId id="342" r:id="rId8"/>
    <p:sldId id="343" r:id="rId9"/>
    <p:sldId id="344" r:id="rId10"/>
    <p:sldId id="347" r:id="rId11"/>
    <p:sldId id="279" r:id="rId12"/>
    <p:sldId id="280" r:id="rId13"/>
    <p:sldId id="270" r:id="rId14"/>
    <p:sldId id="348" r:id="rId15"/>
    <p:sldId id="352" r:id="rId16"/>
    <p:sldId id="341" r:id="rId17"/>
    <p:sldId id="329" r:id="rId1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tchins, Holly" initials="HH" lastIdx="1" clrIdx="0">
    <p:extLst>
      <p:ext uri="{19B8F6BF-5375-455C-9EA6-DF929625EA0E}">
        <p15:presenceInfo xmlns:p15="http://schemas.microsoft.com/office/powerpoint/2012/main" userId="S::Holly.Hutchins@unt.edu::9b5aabd8-4f27-49fa-8912-2da430c60b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7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86385" autoAdjust="0"/>
  </p:normalViewPr>
  <p:slideViewPr>
    <p:cSldViewPr snapToGrid="0" snapToObjects="1">
      <p:cViewPr varScale="1">
        <p:scale>
          <a:sx n="103" d="100"/>
          <a:sy n="103" d="100"/>
        </p:scale>
        <p:origin x="114" y="2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mailto:Academic.Resources@unt.edu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mailto:Academic.Resources@unt.ed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9E8A30-2672-4B74-A49C-36275BB6DA5A}" type="doc">
      <dgm:prSet loTypeId="urn:microsoft.com/office/officeart/2005/8/layout/b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F5E8C5-ADBC-4AF6-B97C-849557EDD29F}">
      <dgm:prSet/>
      <dgm:spPr/>
      <dgm:t>
        <a:bodyPr/>
        <a:lstStyle/>
        <a:p>
          <a:r>
            <a:rPr lang="en-US" b="0" i="0" baseline="0" dirty="0">
              <a:latin typeface="Arial Nova" panose="020B0504020202020204" pitchFamily="34" charset="0"/>
            </a:rPr>
            <a:t>Must be </a:t>
          </a:r>
          <a:r>
            <a:rPr lang="en-US" b="1" i="0" baseline="0" dirty="0">
              <a:latin typeface="Arial Nova" panose="020B0504020202020204" pitchFamily="34" charset="0"/>
            </a:rPr>
            <a:t>a full-time member of faculty</a:t>
          </a:r>
          <a:r>
            <a:rPr lang="en-US" b="0" i="0" baseline="0" dirty="0">
              <a:latin typeface="Arial Nova" panose="020B0504020202020204" pitchFamily="34" charset="0"/>
            </a:rPr>
            <a:t> or </a:t>
          </a:r>
          <a:r>
            <a:rPr lang="en-US" b="1" i="0" baseline="0" dirty="0">
              <a:latin typeface="Arial Nova" panose="020B0504020202020204" pitchFamily="34" charset="0"/>
            </a:rPr>
            <a:t>staff</a:t>
          </a:r>
        </a:p>
      </dgm:t>
    </dgm:pt>
    <dgm:pt modelId="{3BD9E73E-B872-4137-8E74-C9CE1FDF9399}" type="parTrans" cxnId="{E6E8648C-5474-4BEC-BD42-98A4C212AC0D}">
      <dgm:prSet/>
      <dgm:spPr/>
      <dgm:t>
        <a:bodyPr/>
        <a:lstStyle/>
        <a:p>
          <a:endParaRPr lang="en-US"/>
        </a:p>
      </dgm:t>
    </dgm:pt>
    <dgm:pt modelId="{B8AD03F3-E11B-4A6F-B47C-C37167D1688E}" type="sibTrans" cxnId="{E6E8648C-5474-4BEC-BD42-98A4C212AC0D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2C9E3EC8-1E2B-4B09-B0C5-18FD92A6CBDF}">
      <dgm:prSet custT="1"/>
      <dgm:spPr/>
      <dgm:t>
        <a:bodyPr/>
        <a:lstStyle/>
        <a:p>
          <a:endParaRPr lang="en-US" sz="2400" dirty="0">
            <a:latin typeface="Arial Nova" panose="020B0504020202020204" pitchFamily="34" charset="0"/>
          </a:endParaRPr>
        </a:p>
        <a:p>
          <a:r>
            <a:rPr lang="en-US" sz="2200" b="1" dirty="0">
              <a:latin typeface="Arial Nova" panose="020B0504020202020204" pitchFamily="34" charset="0"/>
            </a:rPr>
            <a:t>At UNT for at least six consecutive academic years </a:t>
          </a:r>
          <a:r>
            <a:rPr lang="en-US" sz="2200" dirty="0">
              <a:latin typeface="Arial Nova" panose="020B0504020202020204" pitchFamily="34" charset="0"/>
            </a:rPr>
            <a:t>following initial employment or return from prior FDL</a:t>
          </a:r>
        </a:p>
      </dgm:t>
    </dgm:pt>
    <dgm:pt modelId="{45114C77-90C2-43F2-94D9-8F4842BD2D7A}" type="parTrans" cxnId="{1AA5838A-4CEA-47B1-9E9C-A3FC72C53697}">
      <dgm:prSet/>
      <dgm:spPr/>
      <dgm:t>
        <a:bodyPr/>
        <a:lstStyle/>
        <a:p>
          <a:endParaRPr lang="en-US"/>
        </a:p>
      </dgm:t>
    </dgm:pt>
    <dgm:pt modelId="{193DD7E8-9515-4C99-8906-623D23859ED4}" type="sibTrans" cxnId="{1AA5838A-4CEA-47B1-9E9C-A3FC72C53697}">
      <dgm:prSet/>
      <dgm:spPr/>
      <dgm:t>
        <a:bodyPr/>
        <a:lstStyle/>
        <a:p>
          <a:endParaRPr lang="en-US">
            <a:latin typeface="Arial Nova" panose="020B0504020202020204" pitchFamily="34" charset="0"/>
          </a:endParaRPr>
        </a:p>
      </dgm:t>
    </dgm:pt>
    <dgm:pt modelId="{11302E31-D094-4DC9-B58F-3152E354C57A}">
      <dgm:prSet/>
      <dgm:spPr/>
      <dgm:t>
        <a:bodyPr/>
        <a:lstStyle/>
        <a:p>
          <a:r>
            <a:rPr lang="en-US" dirty="0">
              <a:latin typeface="Arial Nova" panose="020B0504020202020204" pitchFamily="34" charset="0"/>
            </a:rPr>
            <a:t>Individual may </a:t>
          </a:r>
          <a:r>
            <a:rPr lang="en-US" b="1" dirty="0">
              <a:latin typeface="Arial Nova" panose="020B0504020202020204" pitchFamily="34" charset="0"/>
            </a:rPr>
            <a:t>not be in the terminal year of employment </a:t>
          </a:r>
          <a:r>
            <a:rPr lang="en-US" dirty="0">
              <a:latin typeface="Arial Nova" panose="020B0504020202020204" pitchFamily="34" charset="0"/>
            </a:rPr>
            <a:t>at UNT</a:t>
          </a:r>
        </a:p>
      </dgm:t>
    </dgm:pt>
    <dgm:pt modelId="{124FBC55-9F47-4FF8-BD2D-E12CD3267C69}" type="parTrans" cxnId="{9ABFECCE-FCE0-455A-BE94-CB1B47C850CB}">
      <dgm:prSet/>
      <dgm:spPr/>
      <dgm:t>
        <a:bodyPr/>
        <a:lstStyle/>
        <a:p>
          <a:endParaRPr lang="en-US"/>
        </a:p>
      </dgm:t>
    </dgm:pt>
    <dgm:pt modelId="{8F622606-10D3-47C5-83D9-45DA5C9BB880}" type="sibTrans" cxnId="{9ABFECCE-FCE0-455A-BE94-CB1B47C850CB}">
      <dgm:prSet/>
      <dgm:spPr/>
      <dgm:t>
        <a:bodyPr/>
        <a:lstStyle/>
        <a:p>
          <a:endParaRPr lang="en-US"/>
        </a:p>
      </dgm:t>
    </dgm:pt>
    <dgm:pt modelId="{DEB8891E-AC4B-4A83-876F-8EF78070832A}" type="pres">
      <dgm:prSet presAssocID="{459E8A30-2672-4B74-A49C-36275BB6DA5A}" presName="diagram" presStyleCnt="0">
        <dgm:presLayoutVars>
          <dgm:dir/>
          <dgm:resizeHandles/>
        </dgm:presLayoutVars>
      </dgm:prSet>
      <dgm:spPr/>
    </dgm:pt>
    <dgm:pt modelId="{0869A4C9-B7C8-4C2A-9B9C-F8DACD26DAF2}" type="pres">
      <dgm:prSet presAssocID="{4AF5E8C5-ADBC-4AF6-B97C-849557EDD29F}" presName="firstNode" presStyleLbl="node1" presStyleIdx="0" presStyleCnt="3">
        <dgm:presLayoutVars>
          <dgm:bulletEnabled val="1"/>
        </dgm:presLayoutVars>
      </dgm:prSet>
      <dgm:spPr/>
    </dgm:pt>
    <dgm:pt modelId="{334D35D5-7DCD-4636-9617-9D9A2B26A9E4}" type="pres">
      <dgm:prSet presAssocID="{B8AD03F3-E11B-4A6F-B47C-C37167D1688E}" presName="sibTrans" presStyleLbl="sibTrans2D1" presStyleIdx="0" presStyleCnt="2"/>
      <dgm:spPr/>
    </dgm:pt>
    <dgm:pt modelId="{83EC1C2D-450C-42DA-9275-D69EC21B53AD}" type="pres">
      <dgm:prSet presAssocID="{2C9E3EC8-1E2B-4B09-B0C5-18FD92A6CBDF}" presName="middleNode" presStyleCnt="0"/>
      <dgm:spPr/>
    </dgm:pt>
    <dgm:pt modelId="{661D64C6-C47D-470C-9FC7-4505BC2441CA}" type="pres">
      <dgm:prSet presAssocID="{2C9E3EC8-1E2B-4B09-B0C5-18FD92A6CBDF}" presName="padding" presStyleLbl="node1" presStyleIdx="0" presStyleCnt="3"/>
      <dgm:spPr/>
    </dgm:pt>
    <dgm:pt modelId="{F1E38D8A-0428-4971-946A-4D70CFD5D1F0}" type="pres">
      <dgm:prSet presAssocID="{2C9E3EC8-1E2B-4B09-B0C5-18FD92A6CBDF}" presName="shape" presStyleLbl="node1" presStyleIdx="1" presStyleCnt="3" custScaleX="195639" custScaleY="158833" custLinFactNeighborX="-5044" custLinFactNeighborY="0">
        <dgm:presLayoutVars>
          <dgm:bulletEnabled val="1"/>
        </dgm:presLayoutVars>
      </dgm:prSet>
      <dgm:spPr/>
    </dgm:pt>
    <dgm:pt modelId="{8B06AA7A-B307-42AD-8D13-4D89FEE3D134}" type="pres">
      <dgm:prSet presAssocID="{193DD7E8-9515-4C99-8906-623D23859ED4}" presName="sibTrans" presStyleLbl="sibTrans2D1" presStyleIdx="1" presStyleCnt="2"/>
      <dgm:spPr/>
    </dgm:pt>
    <dgm:pt modelId="{B32EB61A-6FB5-48B0-8216-289309687885}" type="pres">
      <dgm:prSet presAssocID="{11302E31-D094-4DC9-B58F-3152E354C57A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3F88FC1B-B25C-42A2-9F7C-26CC61C63404}" type="presOf" srcId="{193DD7E8-9515-4C99-8906-623D23859ED4}" destId="{8B06AA7A-B307-42AD-8D13-4D89FEE3D134}" srcOrd="0" destOrd="0" presId="urn:microsoft.com/office/officeart/2005/8/layout/bProcess2"/>
    <dgm:cxn modelId="{28317B3B-43B3-499C-B6ED-D2715B6FD68B}" type="presOf" srcId="{B8AD03F3-E11B-4A6F-B47C-C37167D1688E}" destId="{334D35D5-7DCD-4636-9617-9D9A2B26A9E4}" srcOrd="0" destOrd="0" presId="urn:microsoft.com/office/officeart/2005/8/layout/bProcess2"/>
    <dgm:cxn modelId="{4915A27C-5EFF-4D89-8E98-08E19B458A34}" type="presOf" srcId="{2C9E3EC8-1E2B-4B09-B0C5-18FD92A6CBDF}" destId="{F1E38D8A-0428-4971-946A-4D70CFD5D1F0}" srcOrd="0" destOrd="0" presId="urn:microsoft.com/office/officeart/2005/8/layout/bProcess2"/>
    <dgm:cxn modelId="{1AA5838A-4CEA-47B1-9E9C-A3FC72C53697}" srcId="{459E8A30-2672-4B74-A49C-36275BB6DA5A}" destId="{2C9E3EC8-1E2B-4B09-B0C5-18FD92A6CBDF}" srcOrd="1" destOrd="0" parTransId="{45114C77-90C2-43F2-94D9-8F4842BD2D7A}" sibTransId="{193DD7E8-9515-4C99-8906-623D23859ED4}"/>
    <dgm:cxn modelId="{E6E8648C-5474-4BEC-BD42-98A4C212AC0D}" srcId="{459E8A30-2672-4B74-A49C-36275BB6DA5A}" destId="{4AF5E8C5-ADBC-4AF6-B97C-849557EDD29F}" srcOrd="0" destOrd="0" parTransId="{3BD9E73E-B872-4137-8E74-C9CE1FDF9399}" sibTransId="{B8AD03F3-E11B-4A6F-B47C-C37167D1688E}"/>
    <dgm:cxn modelId="{6532E5A6-53BF-4856-8088-07CE235E89E8}" type="presOf" srcId="{4AF5E8C5-ADBC-4AF6-B97C-849557EDD29F}" destId="{0869A4C9-B7C8-4C2A-9B9C-F8DACD26DAF2}" srcOrd="0" destOrd="0" presId="urn:microsoft.com/office/officeart/2005/8/layout/bProcess2"/>
    <dgm:cxn modelId="{C051C0B9-EB2F-4235-B838-B1CD7005962C}" type="presOf" srcId="{459E8A30-2672-4B74-A49C-36275BB6DA5A}" destId="{DEB8891E-AC4B-4A83-876F-8EF78070832A}" srcOrd="0" destOrd="0" presId="urn:microsoft.com/office/officeart/2005/8/layout/bProcess2"/>
    <dgm:cxn modelId="{9ABFECCE-FCE0-455A-BE94-CB1B47C850CB}" srcId="{459E8A30-2672-4B74-A49C-36275BB6DA5A}" destId="{11302E31-D094-4DC9-B58F-3152E354C57A}" srcOrd="2" destOrd="0" parTransId="{124FBC55-9F47-4FF8-BD2D-E12CD3267C69}" sibTransId="{8F622606-10D3-47C5-83D9-45DA5C9BB880}"/>
    <dgm:cxn modelId="{3CCA28D1-4566-4B79-9C66-CBA0525529BE}" type="presOf" srcId="{11302E31-D094-4DC9-B58F-3152E354C57A}" destId="{B32EB61A-6FB5-48B0-8216-289309687885}" srcOrd="0" destOrd="0" presId="urn:microsoft.com/office/officeart/2005/8/layout/bProcess2"/>
    <dgm:cxn modelId="{506B3652-6E57-4B7E-9E53-10A5FADA1016}" type="presParOf" srcId="{DEB8891E-AC4B-4A83-876F-8EF78070832A}" destId="{0869A4C9-B7C8-4C2A-9B9C-F8DACD26DAF2}" srcOrd="0" destOrd="0" presId="urn:microsoft.com/office/officeart/2005/8/layout/bProcess2"/>
    <dgm:cxn modelId="{84BDEA3E-01BD-4BF7-BC41-C522EA2AF0D3}" type="presParOf" srcId="{DEB8891E-AC4B-4A83-876F-8EF78070832A}" destId="{334D35D5-7DCD-4636-9617-9D9A2B26A9E4}" srcOrd="1" destOrd="0" presId="urn:microsoft.com/office/officeart/2005/8/layout/bProcess2"/>
    <dgm:cxn modelId="{D5D97271-D45B-4A66-88D8-0362E712210B}" type="presParOf" srcId="{DEB8891E-AC4B-4A83-876F-8EF78070832A}" destId="{83EC1C2D-450C-42DA-9275-D69EC21B53AD}" srcOrd="2" destOrd="0" presId="urn:microsoft.com/office/officeart/2005/8/layout/bProcess2"/>
    <dgm:cxn modelId="{F1B36ED2-8DCA-4A03-B15D-3CA803CA0D2B}" type="presParOf" srcId="{83EC1C2D-450C-42DA-9275-D69EC21B53AD}" destId="{661D64C6-C47D-470C-9FC7-4505BC2441CA}" srcOrd="0" destOrd="0" presId="urn:microsoft.com/office/officeart/2005/8/layout/bProcess2"/>
    <dgm:cxn modelId="{6BE1E0FC-7766-4E52-A807-AE180DF29A3C}" type="presParOf" srcId="{83EC1C2D-450C-42DA-9275-D69EC21B53AD}" destId="{F1E38D8A-0428-4971-946A-4D70CFD5D1F0}" srcOrd="1" destOrd="0" presId="urn:microsoft.com/office/officeart/2005/8/layout/bProcess2"/>
    <dgm:cxn modelId="{2927798C-A030-4621-9E96-BD4BB5A44306}" type="presParOf" srcId="{DEB8891E-AC4B-4A83-876F-8EF78070832A}" destId="{8B06AA7A-B307-42AD-8D13-4D89FEE3D134}" srcOrd="3" destOrd="0" presId="urn:microsoft.com/office/officeart/2005/8/layout/bProcess2"/>
    <dgm:cxn modelId="{99DD82B0-0741-451C-BD40-248F603E9949}" type="presParOf" srcId="{DEB8891E-AC4B-4A83-876F-8EF78070832A}" destId="{B32EB61A-6FB5-48B0-8216-289309687885}" srcOrd="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39D88F-323B-4B4F-98B8-A5AD9AE0014C}" type="doc">
      <dgm:prSet loTypeId="urn:microsoft.com/office/officeart/2005/8/layout/process1" loCatId="process" qsTypeId="urn:microsoft.com/office/officeart/2005/8/quickstyle/simple1" qsCatId="simple" csTypeId="urn:microsoft.com/office/officeart/2005/8/colors/accent3_1" csCatId="accent3" phldr="1"/>
      <dgm:spPr/>
    </dgm:pt>
    <dgm:pt modelId="{D393FA50-8654-482D-9302-C2979D223FE7}">
      <dgm:prSet phldrT="[Text]" custT="1"/>
      <dgm:spPr/>
      <dgm:t>
        <a:bodyPr/>
        <a:lstStyle/>
        <a:p>
          <a:r>
            <a:rPr lang="en-US" sz="1600" b="0">
              <a:latin typeface="Arial" panose="020B0604020202020204" pitchFamily="34" charset="0"/>
              <a:cs typeface="Arial" panose="020B0604020202020204" pitchFamily="34" charset="0"/>
            </a:rPr>
            <a:t>Email Academic Resources  </a:t>
          </a:r>
          <a:r>
            <a:rPr lang="en-US" sz="700" b="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Academic.Resources@unt.edu</a:t>
          </a:r>
          <a:r>
            <a:rPr lang="en-US" sz="700" b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0">
              <a:latin typeface="Arial" panose="020B0604020202020204" pitchFamily="34" charset="0"/>
              <a:cs typeface="Arial" panose="020B0604020202020204" pitchFamily="34" charset="0"/>
            </a:rPr>
            <a:t>that you would like to apply</a:t>
          </a:r>
          <a:endParaRPr lang="en-US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743982-9EAE-4648-ABF3-EA6972307B87}" type="parTrans" cxnId="{8DE20197-CB69-439E-96CD-5E3833991773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1F2D51-9F7E-458B-8FD6-162FED868EEE}" type="sibTrans" cxnId="{8DE20197-CB69-439E-96CD-5E3833991773}">
      <dgm:prSet custT="1"/>
      <dgm:spPr/>
      <dgm:t>
        <a:bodyPr/>
        <a:lstStyle/>
        <a:p>
          <a:endParaRPr lang="en-US" sz="16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797707-77F8-47CA-8D93-E2B962D08D90}">
      <dgm:prSet phldrT="[Text]" custT="1"/>
      <dgm:spPr/>
      <dgm:t>
        <a:bodyPr/>
        <a:lstStyle/>
        <a:p>
          <a:r>
            <a:rPr lang="en-US" sz="1600" b="0">
              <a:latin typeface="Arial" panose="020B0604020202020204" pitchFamily="34" charset="0"/>
              <a:cs typeface="Arial" panose="020B0604020202020204" pitchFamily="34" charset="0"/>
            </a:rPr>
            <a:t>Application Open in FIS, once completed submit for Chair Review</a:t>
          </a:r>
          <a:endParaRPr lang="en-US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9DC401-E9EF-4601-AE2F-64B5474325C4}" type="parTrans" cxnId="{69098637-12ED-47CD-AFDE-DA970E015608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58C1B0-178F-4906-BE24-1DB6D6C3A113}" type="sibTrans" cxnId="{69098637-12ED-47CD-AFDE-DA970E015608}">
      <dgm:prSet custT="1"/>
      <dgm:spPr/>
      <dgm:t>
        <a:bodyPr/>
        <a:lstStyle/>
        <a:p>
          <a:endParaRPr lang="en-US" sz="16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68296C-E326-49BA-ACA8-A90E229A10E0}">
      <dgm:prSet phldrT="[Text]" custT="1"/>
      <dgm:spPr/>
      <dgm:t>
        <a:bodyPr/>
        <a:lstStyle/>
        <a:p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Chair and Dean Review Application in FIS Workflow by September 25</a:t>
          </a:r>
          <a:r>
            <a:rPr lang="en-US" sz="1600" b="0" baseline="30000" dirty="0">
              <a:latin typeface="Arial" panose="020B0604020202020204" pitchFamily="34" charset="0"/>
              <a:cs typeface="Arial" panose="020B0604020202020204" pitchFamily="34" charset="0"/>
            </a:rPr>
            <a:t>th</a:t>
          </a:r>
          <a:r>
            <a:rPr lang="en-US" sz="1600" b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51581163-3ABC-4325-973B-774B1C5C3250}" type="parTrans" cxnId="{28FB74FC-32FE-418D-9145-8AA65484B2B1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FEEB36-D533-43A6-9376-FCD8314BDBC5}" type="sibTrans" cxnId="{28FB74FC-32FE-418D-9145-8AA65484B2B1}">
      <dgm:prSet custT="1"/>
      <dgm:spPr/>
      <dgm:t>
        <a:bodyPr/>
        <a:lstStyle/>
        <a:p>
          <a:endParaRPr lang="en-US" sz="16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BFA94E-E68E-476D-995A-54E0FDB71FCD}">
      <dgm:prSet custT="1"/>
      <dgm:spPr/>
      <dgm:t>
        <a:bodyPr/>
        <a:lstStyle/>
        <a:p>
          <a:r>
            <a:rPr lang="en-US" sz="1600" b="0">
              <a:latin typeface="Arial" panose="020B0604020202020204" pitchFamily="34" charset="0"/>
              <a:cs typeface="Arial" panose="020B0604020202020204" pitchFamily="34" charset="0"/>
            </a:rPr>
            <a:t>University FDL Committee for recommendation to Provost</a:t>
          </a:r>
          <a:endParaRPr lang="en-US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341A1C-65A4-4F4D-BF5A-3053E2172803}" type="parTrans" cxnId="{4C8AD473-45F6-4C2F-8F54-C98B1BFC579B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826CFD-F82F-4B32-A1A9-2601D9D13F4A}" type="sibTrans" cxnId="{4C8AD473-45F6-4C2F-8F54-C98B1BFC579B}">
      <dgm:prSet custT="1"/>
      <dgm:spPr/>
      <dgm:t>
        <a:bodyPr/>
        <a:lstStyle/>
        <a:p>
          <a:endParaRPr lang="en-US" sz="16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BF1576-4307-4BA8-98AD-6981DCDD60B3}">
      <dgm:prSet custT="1"/>
      <dgm:spPr/>
      <dgm:t>
        <a:bodyPr/>
        <a:lstStyle/>
        <a:p>
          <a:r>
            <a:rPr lang="en-US" sz="1600" b="0">
              <a:latin typeface="Arial" panose="020B0604020202020204" pitchFamily="34" charset="0"/>
              <a:cs typeface="Arial" panose="020B0604020202020204" pitchFamily="34" charset="0"/>
            </a:rPr>
            <a:t>FDL approved then transmitted through the President to the BOR for approval</a:t>
          </a:r>
          <a:endParaRPr lang="en-US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B3F4EE-16F0-40DD-82E7-86A60191F453}" type="parTrans" cxnId="{645F452D-45F2-49B0-A934-2066CFE71E3F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CA0004-778F-4AEE-82B2-13D29998FD68}" type="sibTrans" cxnId="{645F452D-45F2-49B0-A934-2066CFE71E3F}">
      <dgm:prSet custT="1"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0722FA-20AA-40B1-9243-5C2215C2FAB8}">
      <dgm:prSet custT="1"/>
      <dgm:spPr/>
      <dgm:t>
        <a:bodyPr/>
        <a:lstStyle/>
        <a:p>
          <a:r>
            <a:rPr lang="en-US" sz="1600" b="0">
              <a:latin typeface="Arial" panose="020B0604020202020204" pitchFamily="34" charset="0"/>
              <a:cs typeface="Arial" panose="020B0604020202020204" pitchFamily="34" charset="0"/>
            </a:rPr>
            <a:t>Faculty Informed of final decision after BOR Meeting</a:t>
          </a:r>
          <a:endParaRPr lang="en-US" sz="16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28131D-D42D-4E70-B883-4C1FFE2DAC8F}" type="parTrans" cxnId="{295C8E7D-1121-494E-9BEC-3DFA14572D60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2006D9-DC52-4A84-9F5D-EFA2AE1D5D70}" type="sibTrans" cxnId="{295C8E7D-1121-494E-9BEC-3DFA14572D60}">
      <dgm:prSet/>
      <dgm:spPr/>
      <dgm:t>
        <a:bodyPr/>
        <a:lstStyle/>
        <a:p>
          <a:endParaRPr lang="en-US" sz="16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EA2105-934D-4486-AF4B-0BFBCB9C4539}" type="pres">
      <dgm:prSet presAssocID="{7839D88F-323B-4B4F-98B8-A5AD9AE0014C}" presName="Name0" presStyleCnt="0">
        <dgm:presLayoutVars>
          <dgm:dir/>
          <dgm:resizeHandles val="exact"/>
        </dgm:presLayoutVars>
      </dgm:prSet>
      <dgm:spPr/>
    </dgm:pt>
    <dgm:pt modelId="{1C917FA4-D096-45AA-9357-118DDA4CD867}" type="pres">
      <dgm:prSet presAssocID="{D393FA50-8654-482D-9302-C2979D223FE7}" presName="node" presStyleLbl="node1" presStyleIdx="0" presStyleCnt="6" custScaleX="104842">
        <dgm:presLayoutVars>
          <dgm:bulletEnabled val="1"/>
        </dgm:presLayoutVars>
      </dgm:prSet>
      <dgm:spPr/>
    </dgm:pt>
    <dgm:pt modelId="{29E5CB02-902B-40D0-BEBA-CCEE2FCAC92F}" type="pres">
      <dgm:prSet presAssocID="{1A1F2D51-9F7E-458B-8FD6-162FED868EEE}" presName="sibTrans" presStyleLbl="sibTrans2D1" presStyleIdx="0" presStyleCnt="5" custScaleX="101291"/>
      <dgm:spPr/>
    </dgm:pt>
    <dgm:pt modelId="{37481EEE-2655-43D5-BB76-70C93DC8B99D}" type="pres">
      <dgm:prSet presAssocID="{1A1F2D51-9F7E-458B-8FD6-162FED868EEE}" presName="connectorText" presStyleLbl="sibTrans2D1" presStyleIdx="0" presStyleCnt="5"/>
      <dgm:spPr/>
    </dgm:pt>
    <dgm:pt modelId="{53214E8D-24F7-4919-8D58-0FA4CEC60D86}" type="pres">
      <dgm:prSet presAssocID="{38797707-77F8-47CA-8D93-E2B962D08D90}" presName="node" presStyleLbl="node1" presStyleIdx="1" presStyleCnt="6" custScaleX="104842">
        <dgm:presLayoutVars>
          <dgm:bulletEnabled val="1"/>
        </dgm:presLayoutVars>
      </dgm:prSet>
      <dgm:spPr/>
    </dgm:pt>
    <dgm:pt modelId="{8CEDE5CF-BD92-4972-B2ED-5EADE96D414A}" type="pres">
      <dgm:prSet presAssocID="{F758C1B0-178F-4906-BE24-1DB6D6C3A113}" presName="sibTrans" presStyleLbl="sibTrans2D1" presStyleIdx="1" presStyleCnt="5" custScaleX="101291"/>
      <dgm:spPr/>
    </dgm:pt>
    <dgm:pt modelId="{EF58BBA3-B395-4BE6-BA17-524B42D523F2}" type="pres">
      <dgm:prSet presAssocID="{F758C1B0-178F-4906-BE24-1DB6D6C3A113}" presName="connectorText" presStyleLbl="sibTrans2D1" presStyleIdx="1" presStyleCnt="5"/>
      <dgm:spPr/>
    </dgm:pt>
    <dgm:pt modelId="{88CD25D0-7378-431F-A070-C2ACCCDD307F}" type="pres">
      <dgm:prSet presAssocID="{9168296C-E326-49BA-ACA8-A90E229A10E0}" presName="node" presStyleLbl="node1" presStyleIdx="2" presStyleCnt="6" custScaleX="104842">
        <dgm:presLayoutVars>
          <dgm:bulletEnabled val="1"/>
        </dgm:presLayoutVars>
      </dgm:prSet>
      <dgm:spPr/>
    </dgm:pt>
    <dgm:pt modelId="{BC6EDDE6-D771-4099-BEF5-925603977A4A}" type="pres">
      <dgm:prSet presAssocID="{EAFEEB36-D533-43A6-9376-FCD8314BDBC5}" presName="sibTrans" presStyleLbl="sibTrans2D1" presStyleIdx="2" presStyleCnt="5" custScaleX="101291"/>
      <dgm:spPr/>
    </dgm:pt>
    <dgm:pt modelId="{00C28C24-799F-4281-B4B0-E2234220C11F}" type="pres">
      <dgm:prSet presAssocID="{EAFEEB36-D533-43A6-9376-FCD8314BDBC5}" presName="connectorText" presStyleLbl="sibTrans2D1" presStyleIdx="2" presStyleCnt="5"/>
      <dgm:spPr/>
    </dgm:pt>
    <dgm:pt modelId="{1322C3E2-E30B-4DBD-93EA-E4FBF973847A}" type="pres">
      <dgm:prSet presAssocID="{D7BFA94E-E68E-476D-995A-54E0FDB71FCD}" presName="node" presStyleLbl="node1" presStyleIdx="3" presStyleCnt="6" custScaleX="123121">
        <dgm:presLayoutVars>
          <dgm:bulletEnabled val="1"/>
        </dgm:presLayoutVars>
      </dgm:prSet>
      <dgm:spPr/>
    </dgm:pt>
    <dgm:pt modelId="{F974AFCD-F4EA-4CA4-8538-2318B2B716EF}" type="pres">
      <dgm:prSet presAssocID="{7D826CFD-F82F-4B32-A1A9-2601D9D13F4A}" presName="sibTrans" presStyleLbl="sibTrans2D1" presStyleIdx="3" presStyleCnt="5" custScaleX="101291"/>
      <dgm:spPr/>
    </dgm:pt>
    <dgm:pt modelId="{65DAF9B1-AD1D-46FE-BCE5-35A56485258B}" type="pres">
      <dgm:prSet presAssocID="{7D826CFD-F82F-4B32-A1A9-2601D9D13F4A}" presName="connectorText" presStyleLbl="sibTrans2D1" presStyleIdx="3" presStyleCnt="5"/>
      <dgm:spPr/>
    </dgm:pt>
    <dgm:pt modelId="{3A717E4A-E7E2-4C92-8EA6-04C65E28CC43}" type="pres">
      <dgm:prSet presAssocID="{57BF1576-4307-4BA8-98AD-6981DCDD60B3}" presName="node" presStyleLbl="node1" presStyleIdx="4" presStyleCnt="6" custScaleX="104842">
        <dgm:presLayoutVars>
          <dgm:bulletEnabled val="1"/>
        </dgm:presLayoutVars>
      </dgm:prSet>
      <dgm:spPr/>
    </dgm:pt>
    <dgm:pt modelId="{A5355E9E-7E6D-4555-82EF-44EAC7D56AFD}" type="pres">
      <dgm:prSet presAssocID="{2DCA0004-778F-4AEE-82B2-13D29998FD68}" presName="sibTrans" presStyleLbl="sibTrans2D1" presStyleIdx="4" presStyleCnt="5"/>
      <dgm:spPr/>
    </dgm:pt>
    <dgm:pt modelId="{0F853C05-020D-4E97-8007-C87AB87B7BC2}" type="pres">
      <dgm:prSet presAssocID="{2DCA0004-778F-4AEE-82B2-13D29998FD68}" presName="connectorText" presStyleLbl="sibTrans2D1" presStyleIdx="4" presStyleCnt="5"/>
      <dgm:spPr/>
    </dgm:pt>
    <dgm:pt modelId="{9E7E83CF-16D4-409A-BE00-B9012F54B7E3}" type="pres">
      <dgm:prSet presAssocID="{E40722FA-20AA-40B1-9243-5C2215C2FAB8}" presName="node" presStyleLbl="node1" presStyleIdx="5" presStyleCnt="6">
        <dgm:presLayoutVars>
          <dgm:bulletEnabled val="1"/>
        </dgm:presLayoutVars>
      </dgm:prSet>
      <dgm:spPr/>
    </dgm:pt>
  </dgm:ptLst>
  <dgm:cxnLst>
    <dgm:cxn modelId="{A2CFF30D-DBD1-4B03-A0D4-FBD937F29A83}" type="presOf" srcId="{EAFEEB36-D533-43A6-9376-FCD8314BDBC5}" destId="{BC6EDDE6-D771-4099-BEF5-925603977A4A}" srcOrd="0" destOrd="0" presId="urn:microsoft.com/office/officeart/2005/8/layout/process1"/>
    <dgm:cxn modelId="{645F452D-45F2-49B0-A934-2066CFE71E3F}" srcId="{7839D88F-323B-4B4F-98B8-A5AD9AE0014C}" destId="{57BF1576-4307-4BA8-98AD-6981DCDD60B3}" srcOrd="4" destOrd="0" parTransId="{5DB3F4EE-16F0-40DD-82E7-86A60191F453}" sibTransId="{2DCA0004-778F-4AEE-82B2-13D29998FD68}"/>
    <dgm:cxn modelId="{F4C4FE36-0BC9-4B25-A0B1-59552E7557CC}" type="presOf" srcId="{EAFEEB36-D533-43A6-9376-FCD8314BDBC5}" destId="{00C28C24-799F-4281-B4B0-E2234220C11F}" srcOrd="1" destOrd="0" presId="urn:microsoft.com/office/officeart/2005/8/layout/process1"/>
    <dgm:cxn modelId="{69098637-12ED-47CD-AFDE-DA970E015608}" srcId="{7839D88F-323B-4B4F-98B8-A5AD9AE0014C}" destId="{38797707-77F8-47CA-8D93-E2B962D08D90}" srcOrd="1" destOrd="0" parTransId="{2C9DC401-E9EF-4601-AE2F-64B5474325C4}" sibTransId="{F758C1B0-178F-4906-BE24-1DB6D6C3A113}"/>
    <dgm:cxn modelId="{6A67C239-FC12-4322-80BE-D986F69A95EA}" type="presOf" srcId="{2DCA0004-778F-4AEE-82B2-13D29998FD68}" destId="{A5355E9E-7E6D-4555-82EF-44EAC7D56AFD}" srcOrd="0" destOrd="0" presId="urn:microsoft.com/office/officeart/2005/8/layout/process1"/>
    <dgm:cxn modelId="{0977D465-30A3-486B-8072-F0347E833B42}" type="presOf" srcId="{7839D88F-323B-4B4F-98B8-A5AD9AE0014C}" destId="{4FEA2105-934D-4486-AF4B-0BFBCB9C4539}" srcOrd="0" destOrd="0" presId="urn:microsoft.com/office/officeart/2005/8/layout/process1"/>
    <dgm:cxn modelId="{5F7B6B51-F7FF-4B4A-9DA8-DA59A7C9CF2F}" type="presOf" srcId="{1A1F2D51-9F7E-458B-8FD6-162FED868EEE}" destId="{29E5CB02-902B-40D0-BEBA-CCEE2FCAC92F}" srcOrd="0" destOrd="0" presId="urn:microsoft.com/office/officeart/2005/8/layout/process1"/>
    <dgm:cxn modelId="{4C8AD473-45F6-4C2F-8F54-C98B1BFC579B}" srcId="{7839D88F-323B-4B4F-98B8-A5AD9AE0014C}" destId="{D7BFA94E-E68E-476D-995A-54E0FDB71FCD}" srcOrd="3" destOrd="0" parTransId="{C8341A1C-65A4-4F4D-BF5A-3053E2172803}" sibTransId="{7D826CFD-F82F-4B32-A1A9-2601D9D13F4A}"/>
    <dgm:cxn modelId="{DD73F554-6E4C-45A5-9D0D-F7A4196D5808}" type="presOf" srcId="{D7BFA94E-E68E-476D-995A-54E0FDB71FCD}" destId="{1322C3E2-E30B-4DBD-93EA-E4FBF973847A}" srcOrd="0" destOrd="0" presId="urn:microsoft.com/office/officeart/2005/8/layout/process1"/>
    <dgm:cxn modelId="{65F16A55-189A-4C28-A8B2-5958F233DD31}" type="presOf" srcId="{D393FA50-8654-482D-9302-C2979D223FE7}" destId="{1C917FA4-D096-45AA-9357-118DDA4CD867}" srcOrd="0" destOrd="0" presId="urn:microsoft.com/office/officeart/2005/8/layout/process1"/>
    <dgm:cxn modelId="{295C8E7D-1121-494E-9BEC-3DFA14572D60}" srcId="{7839D88F-323B-4B4F-98B8-A5AD9AE0014C}" destId="{E40722FA-20AA-40B1-9243-5C2215C2FAB8}" srcOrd="5" destOrd="0" parTransId="{7F28131D-D42D-4E70-B883-4C1FFE2DAC8F}" sibTransId="{422006D9-DC52-4A84-9F5D-EFA2AE1D5D70}"/>
    <dgm:cxn modelId="{CEC53F88-2618-4D00-A60A-29A1C040360B}" type="presOf" srcId="{F758C1B0-178F-4906-BE24-1DB6D6C3A113}" destId="{8CEDE5CF-BD92-4972-B2ED-5EADE96D414A}" srcOrd="0" destOrd="0" presId="urn:microsoft.com/office/officeart/2005/8/layout/process1"/>
    <dgm:cxn modelId="{F80C008E-BCC6-4CC3-B1C2-85763213E0CA}" type="presOf" srcId="{2DCA0004-778F-4AEE-82B2-13D29998FD68}" destId="{0F853C05-020D-4E97-8007-C87AB87B7BC2}" srcOrd="1" destOrd="0" presId="urn:microsoft.com/office/officeart/2005/8/layout/process1"/>
    <dgm:cxn modelId="{8DE20197-CB69-439E-96CD-5E3833991773}" srcId="{7839D88F-323B-4B4F-98B8-A5AD9AE0014C}" destId="{D393FA50-8654-482D-9302-C2979D223FE7}" srcOrd="0" destOrd="0" parTransId="{82743982-9EAE-4648-ABF3-EA6972307B87}" sibTransId="{1A1F2D51-9F7E-458B-8FD6-162FED868EEE}"/>
    <dgm:cxn modelId="{60C2A89D-C137-4001-8E1E-EFFD8BAF70AF}" type="presOf" srcId="{7D826CFD-F82F-4B32-A1A9-2601D9D13F4A}" destId="{F974AFCD-F4EA-4CA4-8538-2318B2B716EF}" srcOrd="0" destOrd="0" presId="urn:microsoft.com/office/officeart/2005/8/layout/process1"/>
    <dgm:cxn modelId="{70BD01AF-9F14-4209-B4AD-C22189BEA3F8}" type="presOf" srcId="{1A1F2D51-9F7E-458B-8FD6-162FED868EEE}" destId="{37481EEE-2655-43D5-BB76-70C93DC8B99D}" srcOrd="1" destOrd="0" presId="urn:microsoft.com/office/officeart/2005/8/layout/process1"/>
    <dgm:cxn modelId="{06537DB1-79E0-40C8-8DF9-B5495AEFBC04}" type="presOf" srcId="{E40722FA-20AA-40B1-9243-5C2215C2FAB8}" destId="{9E7E83CF-16D4-409A-BE00-B9012F54B7E3}" srcOrd="0" destOrd="0" presId="urn:microsoft.com/office/officeart/2005/8/layout/process1"/>
    <dgm:cxn modelId="{D92018C5-5AFB-4CF9-A9CD-D2245CFB52BD}" type="presOf" srcId="{38797707-77F8-47CA-8D93-E2B962D08D90}" destId="{53214E8D-24F7-4919-8D58-0FA4CEC60D86}" srcOrd="0" destOrd="0" presId="urn:microsoft.com/office/officeart/2005/8/layout/process1"/>
    <dgm:cxn modelId="{E60999E5-EA4D-440B-A8E4-6553EB4C31CA}" type="presOf" srcId="{57BF1576-4307-4BA8-98AD-6981DCDD60B3}" destId="{3A717E4A-E7E2-4C92-8EA6-04C65E28CC43}" srcOrd="0" destOrd="0" presId="urn:microsoft.com/office/officeart/2005/8/layout/process1"/>
    <dgm:cxn modelId="{33A03FE9-1C14-483B-9E0C-3AD3E19E43FD}" type="presOf" srcId="{7D826CFD-F82F-4B32-A1A9-2601D9D13F4A}" destId="{65DAF9B1-AD1D-46FE-BCE5-35A56485258B}" srcOrd="1" destOrd="0" presId="urn:microsoft.com/office/officeart/2005/8/layout/process1"/>
    <dgm:cxn modelId="{8E5DCFF3-11EB-494C-8B11-24B5C33E6E31}" type="presOf" srcId="{F758C1B0-178F-4906-BE24-1DB6D6C3A113}" destId="{EF58BBA3-B395-4BE6-BA17-524B42D523F2}" srcOrd="1" destOrd="0" presId="urn:microsoft.com/office/officeart/2005/8/layout/process1"/>
    <dgm:cxn modelId="{A581C3F7-C052-4694-BF00-1A2D6C4CA21A}" type="presOf" srcId="{9168296C-E326-49BA-ACA8-A90E229A10E0}" destId="{88CD25D0-7378-431F-A070-C2ACCCDD307F}" srcOrd="0" destOrd="0" presId="urn:microsoft.com/office/officeart/2005/8/layout/process1"/>
    <dgm:cxn modelId="{28FB74FC-32FE-418D-9145-8AA65484B2B1}" srcId="{7839D88F-323B-4B4F-98B8-A5AD9AE0014C}" destId="{9168296C-E326-49BA-ACA8-A90E229A10E0}" srcOrd="2" destOrd="0" parTransId="{51581163-3ABC-4325-973B-774B1C5C3250}" sibTransId="{EAFEEB36-D533-43A6-9376-FCD8314BDBC5}"/>
    <dgm:cxn modelId="{590013AD-1AA8-4672-95D4-65B598405E49}" type="presParOf" srcId="{4FEA2105-934D-4486-AF4B-0BFBCB9C4539}" destId="{1C917FA4-D096-45AA-9357-118DDA4CD867}" srcOrd="0" destOrd="0" presId="urn:microsoft.com/office/officeart/2005/8/layout/process1"/>
    <dgm:cxn modelId="{C761002B-BCA7-4786-9393-97EE17A69C4D}" type="presParOf" srcId="{4FEA2105-934D-4486-AF4B-0BFBCB9C4539}" destId="{29E5CB02-902B-40D0-BEBA-CCEE2FCAC92F}" srcOrd="1" destOrd="0" presId="urn:microsoft.com/office/officeart/2005/8/layout/process1"/>
    <dgm:cxn modelId="{925D81A8-34CF-4B60-AD11-5612E5334826}" type="presParOf" srcId="{29E5CB02-902B-40D0-BEBA-CCEE2FCAC92F}" destId="{37481EEE-2655-43D5-BB76-70C93DC8B99D}" srcOrd="0" destOrd="0" presId="urn:microsoft.com/office/officeart/2005/8/layout/process1"/>
    <dgm:cxn modelId="{D66087D1-36E9-4812-A1DE-FA27A6DD0A4D}" type="presParOf" srcId="{4FEA2105-934D-4486-AF4B-0BFBCB9C4539}" destId="{53214E8D-24F7-4919-8D58-0FA4CEC60D86}" srcOrd="2" destOrd="0" presId="urn:microsoft.com/office/officeart/2005/8/layout/process1"/>
    <dgm:cxn modelId="{8CFBC058-C3DF-46C7-88B5-99E0938774BC}" type="presParOf" srcId="{4FEA2105-934D-4486-AF4B-0BFBCB9C4539}" destId="{8CEDE5CF-BD92-4972-B2ED-5EADE96D414A}" srcOrd="3" destOrd="0" presId="urn:microsoft.com/office/officeart/2005/8/layout/process1"/>
    <dgm:cxn modelId="{6C31A49A-7B46-4311-8B01-1D1F1DC979F8}" type="presParOf" srcId="{8CEDE5CF-BD92-4972-B2ED-5EADE96D414A}" destId="{EF58BBA3-B395-4BE6-BA17-524B42D523F2}" srcOrd="0" destOrd="0" presId="urn:microsoft.com/office/officeart/2005/8/layout/process1"/>
    <dgm:cxn modelId="{E3D14E6E-4763-4FEE-9CED-CAC249E541F9}" type="presParOf" srcId="{4FEA2105-934D-4486-AF4B-0BFBCB9C4539}" destId="{88CD25D0-7378-431F-A070-C2ACCCDD307F}" srcOrd="4" destOrd="0" presId="urn:microsoft.com/office/officeart/2005/8/layout/process1"/>
    <dgm:cxn modelId="{59F33760-C1F8-445A-81F0-31231E014739}" type="presParOf" srcId="{4FEA2105-934D-4486-AF4B-0BFBCB9C4539}" destId="{BC6EDDE6-D771-4099-BEF5-925603977A4A}" srcOrd="5" destOrd="0" presId="urn:microsoft.com/office/officeart/2005/8/layout/process1"/>
    <dgm:cxn modelId="{78C2B4A1-C72E-4C7E-A7B7-D135AAB6D98B}" type="presParOf" srcId="{BC6EDDE6-D771-4099-BEF5-925603977A4A}" destId="{00C28C24-799F-4281-B4B0-E2234220C11F}" srcOrd="0" destOrd="0" presId="urn:microsoft.com/office/officeart/2005/8/layout/process1"/>
    <dgm:cxn modelId="{6BFC00F5-4ABC-4F32-8C33-EFA6BA43732C}" type="presParOf" srcId="{4FEA2105-934D-4486-AF4B-0BFBCB9C4539}" destId="{1322C3E2-E30B-4DBD-93EA-E4FBF973847A}" srcOrd="6" destOrd="0" presId="urn:microsoft.com/office/officeart/2005/8/layout/process1"/>
    <dgm:cxn modelId="{3F8D997A-15A9-442A-BD80-4278200E91D2}" type="presParOf" srcId="{4FEA2105-934D-4486-AF4B-0BFBCB9C4539}" destId="{F974AFCD-F4EA-4CA4-8538-2318B2B716EF}" srcOrd="7" destOrd="0" presId="urn:microsoft.com/office/officeart/2005/8/layout/process1"/>
    <dgm:cxn modelId="{89573E21-979B-4BCA-99A9-D2E2E5C87588}" type="presParOf" srcId="{F974AFCD-F4EA-4CA4-8538-2318B2B716EF}" destId="{65DAF9B1-AD1D-46FE-BCE5-35A56485258B}" srcOrd="0" destOrd="0" presId="urn:microsoft.com/office/officeart/2005/8/layout/process1"/>
    <dgm:cxn modelId="{185B4F85-9205-4D15-986D-D132C88692ED}" type="presParOf" srcId="{4FEA2105-934D-4486-AF4B-0BFBCB9C4539}" destId="{3A717E4A-E7E2-4C92-8EA6-04C65E28CC43}" srcOrd="8" destOrd="0" presId="urn:microsoft.com/office/officeart/2005/8/layout/process1"/>
    <dgm:cxn modelId="{6A622E6D-FE53-4905-B4F4-7CEE92945CBD}" type="presParOf" srcId="{4FEA2105-934D-4486-AF4B-0BFBCB9C4539}" destId="{A5355E9E-7E6D-4555-82EF-44EAC7D56AFD}" srcOrd="9" destOrd="0" presId="urn:microsoft.com/office/officeart/2005/8/layout/process1"/>
    <dgm:cxn modelId="{D69F49EB-3E40-4BDF-9EB8-CCF5446722C4}" type="presParOf" srcId="{A5355E9E-7E6D-4555-82EF-44EAC7D56AFD}" destId="{0F853C05-020D-4E97-8007-C87AB87B7BC2}" srcOrd="0" destOrd="0" presId="urn:microsoft.com/office/officeart/2005/8/layout/process1"/>
    <dgm:cxn modelId="{47B25FEB-3AC5-41B1-B1AE-C2D5ACA8FFF0}" type="presParOf" srcId="{4FEA2105-934D-4486-AF4B-0BFBCB9C4539}" destId="{9E7E83CF-16D4-409A-BE00-B9012F54B7E3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9A4C9-B7C8-4C2A-9B9C-F8DACD26DAF2}">
      <dsp:nvSpPr>
        <dsp:cNvPr id="0" name=""/>
        <dsp:cNvSpPr/>
      </dsp:nvSpPr>
      <dsp:spPr>
        <a:xfrm>
          <a:off x="3004" y="1322891"/>
          <a:ext cx="2816877" cy="28168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baseline="0" dirty="0">
              <a:latin typeface="Arial Nova" panose="020B0504020202020204" pitchFamily="34" charset="0"/>
            </a:rPr>
            <a:t>Must be </a:t>
          </a:r>
          <a:r>
            <a:rPr lang="en-US" sz="2300" b="1" i="0" kern="1200" baseline="0" dirty="0">
              <a:latin typeface="Arial Nova" panose="020B0504020202020204" pitchFamily="34" charset="0"/>
            </a:rPr>
            <a:t>a full-time member of faculty</a:t>
          </a:r>
          <a:r>
            <a:rPr lang="en-US" sz="2300" b="0" i="0" kern="1200" baseline="0" dirty="0">
              <a:latin typeface="Arial Nova" panose="020B0504020202020204" pitchFamily="34" charset="0"/>
            </a:rPr>
            <a:t> or </a:t>
          </a:r>
          <a:r>
            <a:rPr lang="en-US" sz="2300" b="1" i="0" kern="1200" baseline="0" dirty="0">
              <a:latin typeface="Arial Nova" panose="020B0504020202020204" pitchFamily="34" charset="0"/>
            </a:rPr>
            <a:t>staff</a:t>
          </a:r>
        </a:p>
      </dsp:txBody>
      <dsp:txXfrm>
        <a:off x="415526" y="1735413"/>
        <a:ext cx="1991833" cy="1991833"/>
      </dsp:txXfrm>
    </dsp:sp>
    <dsp:sp modelId="{334D35D5-7DCD-4636-9617-9D9A2B26A9E4}">
      <dsp:nvSpPr>
        <dsp:cNvPr id="0" name=""/>
        <dsp:cNvSpPr/>
      </dsp:nvSpPr>
      <dsp:spPr>
        <a:xfrm rot="5336918">
          <a:off x="3003594" y="2344696"/>
          <a:ext cx="985907" cy="696736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38D8A-0428-4971-946A-4D70CFD5D1F0}">
      <dsp:nvSpPr>
        <dsp:cNvPr id="0" name=""/>
        <dsp:cNvSpPr/>
      </dsp:nvSpPr>
      <dsp:spPr>
        <a:xfrm>
          <a:off x="4133551" y="1155523"/>
          <a:ext cx="3675777" cy="29842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latin typeface="Arial Nova" panose="020B05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Arial Nova" panose="020B0504020202020204" pitchFamily="34" charset="0"/>
            </a:rPr>
            <a:t>At UNT for at least six consecutive academic years </a:t>
          </a:r>
          <a:r>
            <a:rPr lang="en-US" sz="2200" kern="1200" dirty="0">
              <a:latin typeface="Arial Nova" panose="020B0504020202020204" pitchFamily="34" charset="0"/>
            </a:rPr>
            <a:t>following initial employment or return from prior FDL</a:t>
          </a:r>
        </a:p>
      </dsp:txBody>
      <dsp:txXfrm>
        <a:off x="4671856" y="1592556"/>
        <a:ext cx="2599167" cy="2110179"/>
      </dsp:txXfrm>
    </dsp:sp>
    <dsp:sp modelId="{8B06AA7A-B307-42AD-8D13-4D89FEE3D134}">
      <dsp:nvSpPr>
        <dsp:cNvPr id="0" name=""/>
        <dsp:cNvSpPr/>
      </dsp:nvSpPr>
      <dsp:spPr>
        <a:xfrm rot="5339435">
          <a:off x="8087588" y="2253306"/>
          <a:ext cx="985907" cy="696736"/>
        </a:xfrm>
        <a:prstGeom prst="triangle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EB61A-6FB5-48B0-8216-289309687885}">
      <dsp:nvSpPr>
        <dsp:cNvPr id="0" name=""/>
        <dsp:cNvSpPr/>
      </dsp:nvSpPr>
      <dsp:spPr>
        <a:xfrm>
          <a:off x="9312537" y="1155523"/>
          <a:ext cx="2816877" cy="28168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Arial Nova" panose="020B0504020202020204" pitchFamily="34" charset="0"/>
            </a:rPr>
            <a:t>Individual may </a:t>
          </a:r>
          <a:r>
            <a:rPr lang="en-US" sz="2300" b="1" kern="1200" dirty="0">
              <a:latin typeface="Arial Nova" panose="020B0504020202020204" pitchFamily="34" charset="0"/>
            </a:rPr>
            <a:t>not be in the terminal year of employment </a:t>
          </a:r>
          <a:r>
            <a:rPr lang="en-US" sz="2300" kern="1200" dirty="0">
              <a:latin typeface="Arial Nova" panose="020B0504020202020204" pitchFamily="34" charset="0"/>
            </a:rPr>
            <a:t>at UNT</a:t>
          </a:r>
        </a:p>
      </dsp:txBody>
      <dsp:txXfrm>
        <a:off x="9725059" y="1568045"/>
        <a:ext cx="1991833" cy="19918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917FA4-D096-45AA-9357-118DDA4CD867}">
      <dsp:nvSpPr>
        <dsp:cNvPr id="0" name=""/>
        <dsp:cNvSpPr/>
      </dsp:nvSpPr>
      <dsp:spPr>
        <a:xfrm>
          <a:off x="8069" y="776839"/>
          <a:ext cx="1493224" cy="16838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Arial" panose="020B0604020202020204" pitchFamily="34" charset="0"/>
              <a:cs typeface="Arial" panose="020B0604020202020204" pitchFamily="34" charset="0"/>
            </a:rPr>
            <a:t>Email Academic Resources  </a:t>
          </a:r>
          <a:r>
            <a:rPr lang="en-US" sz="700" b="0" kern="1200">
              <a:latin typeface="Arial" panose="020B0604020202020204" pitchFamily="34" charset="0"/>
              <a:cs typeface="Arial" panose="020B0604020202020204" pitchFamily="34" charset="0"/>
              <a:hlinkClick xmlns:r="http://schemas.openxmlformats.org/officeDocument/2006/relationships" r:id="rId1"/>
            </a:rPr>
            <a:t>Academic.Resources@unt.edu</a:t>
          </a:r>
          <a:r>
            <a:rPr lang="en-US" sz="700" b="0" kern="120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b="0" kern="1200">
              <a:latin typeface="Arial" panose="020B0604020202020204" pitchFamily="34" charset="0"/>
              <a:cs typeface="Arial" panose="020B0604020202020204" pitchFamily="34" charset="0"/>
            </a:rPr>
            <a:t>that you would like to apply</a:t>
          </a:r>
          <a:endParaRPr lang="en-US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804" y="820574"/>
        <a:ext cx="1405754" cy="1596400"/>
      </dsp:txXfrm>
    </dsp:sp>
    <dsp:sp modelId="{29E5CB02-902B-40D0-BEBA-CCEE2FCAC92F}">
      <dsp:nvSpPr>
        <dsp:cNvPr id="0" name=""/>
        <dsp:cNvSpPr/>
      </dsp:nvSpPr>
      <dsp:spPr>
        <a:xfrm>
          <a:off x="1641771" y="1442166"/>
          <a:ext cx="305841" cy="353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41771" y="1512809"/>
        <a:ext cx="214089" cy="211930"/>
      </dsp:txXfrm>
    </dsp:sp>
    <dsp:sp modelId="{53214E8D-24F7-4919-8D58-0FA4CEC60D86}">
      <dsp:nvSpPr>
        <dsp:cNvPr id="0" name=""/>
        <dsp:cNvSpPr/>
      </dsp:nvSpPr>
      <dsp:spPr>
        <a:xfrm>
          <a:off x="2070998" y="776839"/>
          <a:ext cx="1493224" cy="16838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Arial" panose="020B0604020202020204" pitchFamily="34" charset="0"/>
              <a:cs typeface="Arial" panose="020B0604020202020204" pitchFamily="34" charset="0"/>
            </a:rPr>
            <a:t>Application Open in FIS, once completed submit for Chair Review</a:t>
          </a:r>
          <a:endParaRPr lang="en-US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14733" y="820574"/>
        <a:ext cx="1405754" cy="1596400"/>
      </dsp:txXfrm>
    </dsp:sp>
    <dsp:sp modelId="{8CEDE5CF-BD92-4972-B2ED-5EADE96D414A}">
      <dsp:nvSpPr>
        <dsp:cNvPr id="0" name=""/>
        <dsp:cNvSpPr/>
      </dsp:nvSpPr>
      <dsp:spPr>
        <a:xfrm>
          <a:off x="3704700" y="1442166"/>
          <a:ext cx="305841" cy="353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4700" y="1512809"/>
        <a:ext cx="214089" cy="211930"/>
      </dsp:txXfrm>
    </dsp:sp>
    <dsp:sp modelId="{88CD25D0-7378-431F-A070-C2ACCCDD307F}">
      <dsp:nvSpPr>
        <dsp:cNvPr id="0" name=""/>
        <dsp:cNvSpPr/>
      </dsp:nvSpPr>
      <dsp:spPr>
        <a:xfrm>
          <a:off x="4133927" y="776839"/>
          <a:ext cx="1493224" cy="16838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Chair and Dean Review Application in FIS Workflow by September 25</a:t>
          </a:r>
          <a:r>
            <a:rPr lang="en-US" sz="1600" b="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th</a:t>
          </a:r>
          <a:r>
            <a:rPr lang="en-US" sz="1600" b="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4177662" y="820574"/>
        <a:ext cx="1405754" cy="1596400"/>
      </dsp:txXfrm>
    </dsp:sp>
    <dsp:sp modelId="{BC6EDDE6-D771-4099-BEF5-925603977A4A}">
      <dsp:nvSpPr>
        <dsp:cNvPr id="0" name=""/>
        <dsp:cNvSpPr/>
      </dsp:nvSpPr>
      <dsp:spPr>
        <a:xfrm>
          <a:off x="5767628" y="1442166"/>
          <a:ext cx="305841" cy="353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67628" y="1512809"/>
        <a:ext cx="214089" cy="211930"/>
      </dsp:txXfrm>
    </dsp:sp>
    <dsp:sp modelId="{1322C3E2-E30B-4DBD-93EA-E4FBF973847A}">
      <dsp:nvSpPr>
        <dsp:cNvPr id="0" name=""/>
        <dsp:cNvSpPr/>
      </dsp:nvSpPr>
      <dsp:spPr>
        <a:xfrm>
          <a:off x="6196856" y="776839"/>
          <a:ext cx="1753564" cy="16838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Arial" panose="020B0604020202020204" pitchFamily="34" charset="0"/>
              <a:cs typeface="Arial" panose="020B0604020202020204" pitchFamily="34" charset="0"/>
            </a:rPr>
            <a:t>University FDL Committee for recommendation to Provost</a:t>
          </a:r>
          <a:endParaRPr lang="en-US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246175" y="826158"/>
        <a:ext cx="1654926" cy="1585232"/>
      </dsp:txXfrm>
    </dsp:sp>
    <dsp:sp modelId="{F974AFCD-F4EA-4CA4-8538-2318B2B716EF}">
      <dsp:nvSpPr>
        <dsp:cNvPr id="0" name=""/>
        <dsp:cNvSpPr/>
      </dsp:nvSpPr>
      <dsp:spPr>
        <a:xfrm>
          <a:off x="8090898" y="1442166"/>
          <a:ext cx="305841" cy="353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90898" y="1512809"/>
        <a:ext cx="214089" cy="211930"/>
      </dsp:txXfrm>
    </dsp:sp>
    <dsp:sp modelId="{3A717E4A-E7E2-4C92-8EA6-04C65E28CC43}">
      <dsp:nvSpPr>
        <dsp:cNvPr id="0" name=""/>
        <dsp:cNvSpPr/>
      </dsp:nvSpPr>
      <dsp:spPr>
        <a:xfrm>
          <a:off x="8520125" y="776839"/>
          <a:ext cx="1493224" cy="16838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Arial" panose="020B0604020202020204" pitchFamily="34" charset="0"/>
              <a:cs typeface="Arial" panose="020B0604020202020204" pitchFamily="34" charset="0"/>
            </a:rPr>
            <a:t>FDL approved then transmitted through the President to the BOR for approval</a:t>
          </a:r>
          <a:endParaRPr lang="en-US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563860" y="820574"/>
        <a:ext cx="1405754" cy="1596400"/>
      </dsp:txXfrm>
    </dsp:sp>
    <dsp:sp modelId="{A5355E9E-7E6D-4555-82EF-44EAC7D56AFD}">
      <dsp:nvSpPr>
        <dsp:cNvPr id="0" name=""/>
        <dsp:cNvSpPr/>
      </dsp:nvSpPr>
      <dsp:spPr>
        <a:xfrm>
          <a:off x="10155776" y="1442166"/>
          <a:ext cx="301943" cy="35321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55776" y="1512809"/>
        <a:ext cx="211360" cy="211930"/>
      </dsp:txXfrm>
    </dsp:sp>
    <dsp:sp modelId="{9E7E83CF-16D4-409A-BE00-B9012F54B7E3}">
      <dsp:nvSpPr>
        <dsp:cNvPr id="0" name=""/>
        <dsp:cNvSpPr/>
      </dsp:nvSpPr>
      <dsp:spPr>
        <a:xfrm>
          <a:off x="10583054" y="776839"/>
          <a:ext cx="1424261" cy="16838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latin typeface="Arial" panose="020B0604020202020204" pitchFamily="34" charset="0"/>
              <a:cs typeface="Arial" panose="020B0604020202020204" pitchFamily="34" charset="0"/>
            </a:rPr>
            <a:t>Faculty Informed of final decision after BOR Meeting</a:t>
          </a:r>
          <a:endParaRPr lang="en-US" sz="16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624769" y="818554"/>
        <a:ext cx="1340831" cy="1600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203271-AF3D-4827-B681-71FC49E3F27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83D84-3DF7-452D-9FCE-9A30567872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934D3-F2CB-4F50-85D0-00421FAC97E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75E04A-A00D-4E4A-A8D5-DE703773AA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8D774A-8052-484C-9399-2158B53C82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9BDB6-62AD-4F84-8570-551795A07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379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5E600FF-4181-4BDA-9A89-15C5DFF88952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2ED9B0B-FA25-43D5-B3E3-EEE0D5F8D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D9B0B-FA25-43D5-B3E3-EEE0D5F8DD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04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D9B0B-FA25-43D5-B3E3-EEE0D5F8DD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09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D9B0B-FA25-43D5-B3E3-EEE0D5F8DD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5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D9B0B-FA25-43D5-B3E3-EEE0D5F8DD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6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D9B0B-FA25-43D5-B3E3-EEE0D5F8DD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197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D9B0B-FA25-43D5-B3E3-EEE0D5F8DD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198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D9B0B-FA25-43D5-B3E3-EEE0D5F8DD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0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D9B0B-FA25-43D5-B3E3-EEE0D5F8DD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96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D9B0B-FA25-43D5-B3E3-EEE0D5F8DD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934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D9B0B-FA25-43D5-B3E3-EEE0D5F8DD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66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identityguide.unt.edu/photography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06AC-738C-3D47-AABF-CAFCDD6BC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3FC97-EF17-2546-87E2-289A09FFB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8DC04-15FC-F74C-B5A7-33C25F8A9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09B7B-632A-5242-AAA4-6D2EE9A4C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00712-FFAE-0D4E-9840-DF51B706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3D33B-9ACF-9D42-A1CC-74FED0B18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7C05FA-FA39-B347-8AC9-CD772E9C1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774A6-6281-6B4F-A5FA-2703082E8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9FCB4-9D39-434F-A599-8EBFC8A5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F9D86-EE22-0246-AE99-DE61A48C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5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A79184-73C3-9F43-949C-AC4D8755A9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072F55-3041-7842-88AA-E05D0B9F84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D4315-0F34-274E-B355-6695D69B6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99339-4B6F-514F-B27E-42D54DC24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866F5-71F9-8347-B3DE-0C18B4DB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74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DFA48A-D45C-104B-BED3-DE006E62D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9932" y="217820"/>
            <a:ext cx="1623486" cy="7493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5E821-9602-8B43-B24F-C0C7DEF0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5" y="2631759"/>
            <a:ext cx="8667750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lvl="0"/>
            <a:r>
              <a:rPr lang="en-US" dirty="0"/>
              <a:t>Very Large Headline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6C1644D-226D-1A4D-8637-0158912CDB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5" y="3637598"/>
            <a:ext cx="8667750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1128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63AB88-0523-B744-94F0-33695B959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21B99F-7C43-C541-98BB-6E97A066D2E6}"/>
              </a:ext>
            </a:extLst>
          </p:cNvPr>
          <p:cNvSpPr/>
          <p:nvPr userDrawn="1"/>
        </p:nvSpPr>
        <p:spPr>
          <a:xfrm>
            <a:off x="333271" y="1166843"/>
            <a:ext cx="115254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/>
              <a:t>This is PPT template #2. It offers color photography of the UNT campus.</a:t>
            </a:r>
          </a:p>
          <a:p>
            <a:endParaRPr lang="en-US" sz="1600"/>
          </a:p>
          <a:p>
            <a:r>
              <a:rPr lang="en-US" sz="1600"/>
              <a:t>There are three PPT templates to choose from on the UNT Identity Guide.  They are all branded and each template offers customizable features and master slides. </a:t>
            </a:r>
            <a:r>
              <a:rPr lang="en-US" sz="1600">
                <a:sym typeface="Wingdings" pitchFamily="2" charset="2"/>
              </a:rPr>
              <a:t>Please c</a:t>
            </a:r>
            <a:r>
              <a:rPr lang="en-US" sz="1600"/>
              <a:t>hoose the PPT that best fits your  presentation – feel free to mix, match or omit from the master slides (insert </a:t>
            </a:r>
            <a:r>
              <a:rPr lang="en-US" sz="1600">
                <a:sym typeface="Wingdings" pitchFamily="2" charset="2"/>
              </a:rPr>
              <a:t> new slide).</a:t>
            </a:r>
            <a:endParaRPr lang="en-US" sz="1600"/>
          </a:p>
          <a:p>
            <a:endParaRPr lang="en-US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/>
              <a:t>PPT #1 </a:t>
            </a:r>
            <a:r>
              <a:rPr lang="en-US" sz="1600"/>
              <a:t>customizable with </a:t>
            </a:r>
            <a:r>
              <a:rPr lang="en-US" sz="1600" b="1"/>
              <a:t>no photography </a:t>
            </a:r>
            <a:r>
              <a:rPr lang="en-US" sz="1600"/>
              <a:t>–</a:t>
            </a:r>
            <a:r>
              <a:rPr lang="en-US" sz="1600" b="1"/>
              <a:t>add your own photography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/>
              <a:t>If you have your own photography or don’t want photography we recommend using PPT #1.  </a:t>
            </a:r>
            <a:endParaRPr lang="en-US" sz="1600" b="1"/>
          </a:p>
          <a:p>
            <a:pPr lvl="1"/>
            <a:endParaRPr lang="en-US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/>
              <a:t>PPT #2 </a:t>
            </a:r>
            <a:r>
              <a:rPr lang="en-US" sz="1600"/>
              <a:t>customizable with select </a:t>
            </a:r>
            <a:r>
              <a:rPr lang="en-US" sz="1600" b="1"/>
              <a:t>color photography </a:t>
            </a:r>
            <a:r>
              <a:rPr lang="en-US" sz="1600"/>
              <a:t>of UNT campus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/>
              <a:t>If you are looking for pre-selected color photography consider PPT #2. You may add additional photography to this template or use only the images provided. </a:t>
            </a:r>
          </a:p>
          <a:p>
            <a:pPr lvl="1"/>
            <a:endParaRPr lang="en-US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/>
              <a:t>PPT #3</a:t>
            </a:r>
            <a:r>
              <a:rPr lang="en-US" sz="1600"/>
              <a:t> customizable with select </a:t>
            </a:r>
            <a:r>
              <a:rPr lang="en-US" sz="1600" b="1"/>
              <a:t>black &amp; white architectural photography </a:t>
            </a:r>
            <a:r>
              <a:rPr lang="en-US" sz="1600"/>
              <a:t>of UNT campus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n-US" sz="1600"/>
              <a:t>PPT #3 is a good choice if you have no photography to add but want visual and artistic representation of the campus. For aesthetic cohesion, we recommend not adding color photography to the PPT #3 template.</a:t>
            </a:r>
          </a:p>
          <a:p>
            <a:endParaRPr lang="en-US" sz="1600"/>
          </a:p>
          <a:p>
            <a:r>
              <a:rPr lang="en-US" sz="1600"/>
              <a:t>More photography can be found at: </a:t>
            </a:r>
            <a:r>
              <a:rPr lang="en-US" sz="1600">
                <a:hlinkClick r:id="rId3"/>
              </a:rPr>
              <a:t>https://identityguide.unt.edu/photography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556827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63AB88-0523-B744-94F0-33695B959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45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77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052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6728FCF-65B3-D74E-8654-B605884DDF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6" y="2631759"/>
            <a:ext cx="8667751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/>
            </a:lvl1pPr>
          </a:lstStyle>
          <a:p>
            <a:pPr lvl="0"/>
            <a:r>
              <a:rPr lang="en-US"/>
              <a:t>Very Large Headline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7FA8A7-F482-464F-A7B4-1DC59DBD16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6" y="3637600"/>
            <a:ext cx="8667751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4807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077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29B0233-6700-7747-BB50-E68B77A6A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92326" y="2631759"/>
            <a:ext cx="8667751" cy="873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Very Large Headline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5E934A2-2796-6B4C-9EED-ABED7E9176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92326" y="3637600"/>
            <a:ext cx="8667751" cy="24482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1FEB01-0798-7442-8909-9A6F82B2E4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7632" cy="75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86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1BCDAAB-38AF-824E-B12B-2BF7E0E98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601" y="4366581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sz="2800" b="0" i="0" u="none" strike="noStrike" baseline="0" smtClean="0">
                <a:effectLst/>
                <a:latin typeface="Calibri Regular"/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b="0" i="0" u="none" strike="noStrike">
                <a:solidFill>
                  <a:srgbClr val="000000"/>
                </a:solidFill>
                <a:effectLst/>
                <a:latin typeface="Segoe UI"/>
              </a:rPr>
              <a:t>Slide Title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27739ED-9509-CA44-9611-D1A6DDF5BA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1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tx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err="1"/>
              <a:t>Mauris</a:t>
            </a:r>
            <a:r>
              <a:rPr lang="en-US" sz="1400"/>
              <a:t> </a:t>
            </a:r>
            <a:r>
              <a:rPr lang="en-US" sz="1400" err="1"/>
              <a:t>accumsan</a:t>
            </a:r>
            <a:r>
              <a:rPr lang="en-US" sz="1400"/>
              <a:t> </a:t>
            </a:r>
            <a:r>
              <a:rPr lang="en-US" sz="1400" err="1"/>
              <a:t>purus</a:t>
            </a:r>
            <a:r>
              <a:rPr lang="en-US" sz="1400"/>
              <a:t> in </a:t>
            </a:r>
            <a:r>
              <a:rPr lang="en-US" sz="1400" err="1"/>
              <a:t>quam</a:t>
            </a:r>
            <a:r>
              <a:rPr lang="en-US" sz="1400"/>
              <a:t> </a:t>
            </a:r>
            <a:r>
              <a:rPr lang="en-US" sz="1400" err="1"/>
              <a:t>lobortis</a:t>
            </a:r>
            <a:r>
              <a:rPr lang="en-US" sz="1400"/>
              <a:t> pharetra. </a:t>
            </a:r>
            <a:r>
              <a:rPr lang="en-US" sz="1400" err="1"/>
              <a:t>Proin</a:t>
            </a:r>
            <a:r>
              <a:rPr lang="en-US" sz="1400"/>
              <a:t> sit </a:t>
            </a:r>
            <a:r>
              <a:rPr lang="en-US" sz="1400" err="1"/>
              <a:t>amet</a:t>
            </a:r>
            <a:r>
              <a:rPr lang="en-US" sz="1400"/>
              <a:t> </a:t>
            </a:r>
            <a:r>
              <a:rPr lang="en-US" sz="1400" err="1"/>
              <a:t>elementum</a:t>
            </a:r>
            <a:r>
              <a:rPr lang="en-US" sz="1400"/>
              <a:t> </a:t>
            </a:r>
            <a:r>
              <a:rPr lang="en-US" sz="1400" err="1"/>
              <a:t>turpis</a:t>
            </a:r>
            <a:r>
              <a:rPr lang="en-US" sz="1400"/>
              <a:t>. </a:t>
            </a:r>
            <a:r>
              <a:rPr lang="en-US" sz="1400" err="1"/>
              <a:t>Vivamus</a:t>
            </a:r>
            <a:r>
              <a:rPr lang="en-US" sz="1400"/>
              <a:t> </a:t>
            </a:r>
            <a:r>
              <a:rPr lang="en-US" sz="1400" err="1"/>
              <a:t>sodales</a:t>
            </a:r>
            <a:r>
              <a:rPr lang="en-US" sz="1400"/>
              <a:t> magna id pulvinar </a:t>
            </a:r>
            <a:r>
              <a:rPr lang="en-US" sz="1400" err="1"/>
              <a:t>pretium</a:t>
            </a:r>
            <a:r>
              <a:rPr lang="en-US" sz="1400"/>
              <a:t>. </a:t>
            </a:r>
            <a:r>
              <a:rPr lang="en-US" sz="1400" err="1"/>
              <a:t>Phasellus</a:t>
            </a:r>
            <a:r>
              <a:rPr lang="en-US" sz="1400"/>
              <a:t> porta ipsum </a:t>
            </a:r>
            <a:r>
              <a:rPr lang="en-US" sz="1400" err="1"/>
              <a:t>nec</a:t>
            </a:r>
            <a:r>
              <a:rPr lang="en-US" sz="1400"/>
              <a:t> </a:t>
            </a:r>
            <a:r>
              <a:rPr lang="en-US" sz="1400" err="1"/>
              <a:t>euismod</a:t>
            </a:r>
            <a:r>
              <a:rPr lang="en-US" sz="1400"/>
              <a:t> </a:t>
            </a:r>
            <a:r>
              <a:rPr lang="en-US" sz="1400" err="1"/>
              <a:t>tincidunt</a:t>
            </a:r>
            <a:r>
              <a:rPr lang="en-US" sz="1400"/>
              <a:t>. </a:t>
            </a:r>
            <a:r>
              <a:rPr lang="en-US" sz="1400" err="1"/>
              <a:t>Aliquam</a:t>
            </a:r>
            <a:r>
              <a:rPr lang="en-US" sz="1400"/>
              <a:t> </a:t>
            </a:r>
            <a:r>
              <a:rPr lang="en-US" sz="1400" err="1"/>
              <a:t>ultrices</a:t>
            </a:r>
            <a:r>
              <a:rPr lang="en-US" sz="1400"/>
              <a:t>, </a:t>
            </a:r>
            <a:r>
              <a:rPr lang="en-US" sz="1400" err="1"/>
              <a:t>justo</a:t>
            </a:r>
            <a:r>
              <a:rPr lang="en-US" sz="1400"/>
              <a:t> </a:t>
            </a:r>
            <a:r>
              <a:rPr lang="en-US" sz="1400" err="1"/>
              <a:t>quis</a:t>
            </a:r>
            <a:r>
              <a:rPr lang="en-US" sz="1400"/>
              <a:t> semper</a:t>
            </a:r>
            <a:endParaRPr lang="en-US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C7B471-6831-A44D-AA37-F38B1991740D}"/>
              </a:ext>
            </a:extLst>
          </p:cNvPr>
          <p:cNvSpPr/>
          <p:nvPr userDrawn="1"/>
        </p:nvSpPr>
        <p:spPr>
          <a:xfrm>
            <a:off x="4436989" y="783786"/>
            <a:ext cx="3237181" cy="3237181"/>
          </a:xfrm>
          <a:prstGeom prst="ellipse">
            <a:avLst/>
          </a:prstGeom>
          <a:solidFill>
            <a:srgbClr val="0085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8FD806-B772-EB4D-BC11-ABC7E7EA2A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9407" y="1767219"/>
            <a:ext cx="2752344" cy="127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50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FCF745-E9F7-4F44-B150-9BE9A06524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E4D44C0-017C-3841-BD1F-CE2FF8A3D8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1601" y="4366581"/>
            <a:ext cx="4307841" cy="439101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lang="en-US" dirty="0" smtClean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1600"/>
              </a:spcBef>
            </a:pPr>
            <a:r>
              <a:rPr lang="en-US" sz="2800"/>
              <a:t>Slide Title Here</a:t>
            </a:r>
            <a:endParaRPr lang="en-US" b="0" i="0" u="none" strike="noStrike">
              <a:solidFill>
                <a:srgbClr val="000000"/>
              </a:solidFill>
              <a:effectLst/>
              <a:latin typeface="Segoe UI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0BA7D3D-00E9-5E4F-95F8-14935A595BC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11601" y="5008563"/>
            <a:ext cx="4308475" cy="1655762"/>
          </a:xfrm>
          <a:prstGeom prst="rect">
            <a:avLst/>
          </a:prstGeom>
        </p:spPr>
        <p:txBody>
          <a:bodyPr/>
          <a:lstStyle>
            <a:lvl1pPr marL="0" marR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i="0" u="none" strike="noStrike" baseline="0" smtClean="0">
                <a:solidFill>
                  <a:schemeClr val="bg1"/>
                </a:solidFill>
                <a:effectLst/>
                <a:latin typeface="+mn-lt"/>
                <a:cs typeface="Calibri" panose="020F050202020403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err="1"/>
              <a:t>Mauris</a:t>
            </a:r>
            <a:r>
              <a:rPr lang="en-US" sz="1400"/>
              <a:t> </a:t>
            </a:r>
            <a:r>
              <a:rPr lang="en-US" sz="1400" err="1"/>
              <a:t>accumsan</a:t>
            </a:r>
            <a:r>
              <a:rPr lang="en-US" sz="1400"/>
              <a:t> </a:t>
            </a:r>
            <a:r>
              <a:rPr lang="en-US" sz="1400" err="1"/>
              <a:t>purus</a:t>
            </a:r>
            <a:r>
              <a:rPr lang="en-US" sz="1400"/>
              <a:t> in </a:t>
            </a:r>
            <a:r>
              <a:rPr lang="en-US" sz="1400" err="1"/>
              <a:t>quam</a:t>
            </a:r>
            <a:r>
              <a:rPr lang="en-US" sz="1400"/>
              <a:t> </a:t>
            </a:r>
            <a:r>
              <a:rPr lang="en-US" sz="1400" err="1"/>
              <a:t>lobortis</a:t>
            </a:r>
            <a:r>
              <a:rPr lang="en-US" sz="1400"/>
              <a:t> pharetra. </a:t>
            </a:r>
            <a:r>
              <a:rPr lang="en-US" sz="1400" err="1"/>
              <a:t>Proin</a:t>
            </a:r>
            <a:r>
              <a:rPr lang="en-US" sz="1400"/>
              <a:t> sit </a:t>
            </a:r>
            <a:r>
              <a:rPr lang="en-US" sz="1400" err="1"/>
              <a:t>amet</a:t>
            </a:r>
            <a:r>
              <a:rPr lang="en-US" sz="1400"/>
              <a:t> </a:t>
            </a:r>
            <a:r>
              <a:rPr lang="en-US" sz="1400" err="1"/>
              <a:t>elementum</a:t>
            </a:r>
            <a:r>
              <a:rPr lang="en-US" sz="1400"/>
              <a:t> </a:t>
            </a:r>
            <a:r>
              <a:rPr lang="en-US" sz="1400" err="1"/>
              <a:t>turpis</a:t>
            </a:r>
            <a:r>
              <a:rPr lang="en-US" sz="1400"/>
              <a:t>. </a:t>
            </a:r>
            <a:r>
              <a:rPr lang="en-US" sz="1400" err="1"/>
              <a:t>Vivamus</a:t>
            </a:r>
            <a:r>
              <a:rPr lang="en-US" sz="1400"/>
              <a:t> </a:t>
            </a:r>
            <a:r>
              <a:rPr lang="en-US" sz="1400" err="1"/>
              <a:t>sodales</a:t>
            </a:r>
            <a:r>
              <a:rPr lang="en-US" sz="1400"/>
              <a:t> magna id pulvinar </a:t>
            </a:r>
            <a:r>
              <a:rPr lang="en-US" sz="1400" err="1"/>
              <a:t>pretium</a:t>
            </a:r>
            <a:r>
              <a:rPr lang="en-US" sz="1400"/>
              <a:t>. </a:t>
            </a:r>
            <a:r>
              <a:rPr lang="en-US" sz="1400" err="1"/>
              <a:t>Phasellus</a:t>
            </a:r>
            <a:r>
              <a:rPr lang="en-US" sz="1400"/>
              <a:t> porta ipsum </a:t>
            </a:r>
            <a:r>
              <a:rPr lang="en-US" sz="1400" err="1"/>
              <a:t>nec</a:t>
            </a:r>
            <a:r>
              <a:rPr lang="en-US" sz="1400"/>
              <a:t> </a:t>
            </a:r>
            <a:r>
              <a:rPr lang="en-US" sz="1400" err="1"/>
              <a:t>euismod</a:t>
            </a:r>
            <a:r>
              <a:rPr lang="en-US" sz="1400"/>
              <a:t> </a:t>
            </a:r>
            <a:r>
              <a:rPr lang="en-US" sz="1400" err="1"/>
              <a:t>tincidunt</a:t>
            </a:r>
            <a:r>
              <a:rPr lang="en-US" sz="1400"/>
              <a:t>. </a:t>
            </a:r>
            <a:r>
              <a:rPr lang="en-US" sz="1400" err="1"/>
              <a:t>Aliquam</a:t>
            </a:r>
            <a:r>
              <a:rPr lang="en-US" sz="1400"/>
              <a:t> </a:t>
            </a:r>
            <a:r>
              <a:rPr lang="en-US" sz="1400" err="1"/>
              <a:t>ultrices</a:t>
            </a:r>
            <a:r>
              <a:rPr lang="en-US" sz="1400"/>
              <a:t>, </a:t>
            </a:r>
            <a:r>
              <a:rPr lang="en-US" sz="1400" err="1"/>
              <a:t>justo</a:t>
            </a:r>
            <a:r>
              <a:rPr lang="en-US" sz="1400"/>
              <a:t> </a:t>
            </a:r>
            <a:r>
              <a:rPr lang="en-US" sz="1400" err="1"/>
              <a:t>quis</a:t>
            </a:r>
            <a:r>
              <a:rPr lang="en-US" sz="1400"/>
              <a:t> semper</a:t>
            </a:r>
            <a:endParaRPr lang="en-US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D4B084-DE85-E34D-A895-A6386A95797F}"/>
              </a:ext>
            </a:extLst>
          </p:cNvPr>
          <p:cNvSpPr/>
          <p:nvPr userDrawn="1"/>
        </p:nvSpPr>
        <p:spPr>
          <a:xfrm>
            <a:off x="4442178" y="786299"/>
            <a:ext cx="3237181" cy="32371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3C82F4-E0E4-4F49-B8AD-9D59D0DE73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8176" y="1771385"/>
            <a:ext cx="2745184" cy="12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9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EC080-5F7E-E247-B7F1-DE39AD465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DFE14-3CD9-9841-9C1B-87C41745F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9104E-D0B1-D74C-B681-9DA4ACFDB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D0254-20FB-D846-A63F-DAD29135F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04F07-3BF4-F74F-8C3A-DF80F06F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44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6904BCE-9DF1-E34E-A729-D4C8CFBD4C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69872" y="348265"/>
            <a:ext cx="9401694" cy="1013987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ct val="100000"/>
              </a:lnSpc>
              <a:spcBef>
                <a:spcPts val="2133"/>
              </a:spcBef>
              <a:buFontTx/>
              <a:buNone/>
              <a:defRPr sz="3600" baseline="0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/>
              <a:t>Anti-Bias and Cultural Awareness Training (ABCA)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 descr="A large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D656F3AE-6140-4EAC-9C2D-EEA74C627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1297" y="1355311"/>
            <a:ext cx="9658845" cy="464743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7EFF6AC-6010-4D15-B56A-1872B756F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46843" y="5874259"/>
            <a:ext cx="4230633" cy="91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54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D64C8-ABD5-5949-91CF-69305ABDDB57}"/>
              </a:ext>
            </a:extLst>
          </p:cNvPr>
          <p:cNvSpPr/>
          <p:nvPr userDrawn="1"/>
        </p:nvSpPr>
        <p:spPr>
          <a:xfrm>
            <a:off x="0" y="1217900"/>
            <a:ext cx="6351104" cy="4300328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CA9D1E5-7F9E-5540-A974-3C4A4DB3B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400" y="3140077"/>
            <a:ext cx="4588933" cy="1990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F26914A-38E3-BA46-AE09-62FE054ED8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2034015"/>
            <a:ext cx="4588933" cy="1013987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ct val="100000"/>
              </a:lnSpc>
              <a:spcBef>
                <a:spcPts val="2133"/>
              </a:spcBef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3B9969-0F7A-7640-AA83-2B6559C60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r="-1417" b="38"/>
          <a:stretch/>
        </p:blipFill>
        <p:spPr>
          <a:xfrm>
            <a:off x="6351104" y="1217901"/>
            <a:ext cx="5923722" cy="429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85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D64C8-ABD5-5949-91CF-69305ABDDB57}"/>
              </a:ext>
            </a:extLst>
          </p:cNvPr>
          <p:cNvSpPr/>
          <p:nvPr userDrawn="1"/>
        </p:nvSpPr>
        <p:spPr>
          <a:xfrm>
            <a:off x="0" y="1217900"/>
            <a:ext cx="6351104" cy="4300328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CA9D1E5-7F9E-5540-A974-3C4A4DB3B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400" y="3140077"/>
            <a:ext cx="4588933" cy="1990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F26914A-38E3-BA46-AE09-62FE054ED8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2034015"/>
            <a:ext cx="4588933" cy="1013987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ct val="100000"/>
              </a:lnSpc>
              <a:spcBef>
                <a:spcPts val="2133"/>
              </a:spcBef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94D92-F642-8848-9382-C45A1B33C8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88" r="6161"/>
          <a:stretch/>
        </p:blipFill>
        <p:spPr>
          <a:xfrm>
            <a:off x="6351103" y="1217900"/>
            <a:ext cx="5840897" cy="43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115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D64C8-ABD5-5949-91CF-69305ABDDB57}"/>
              </a:ext>
            </a:extLst>
          </p:cNvPr>
          <p:cNvSpPr/>
          <p:nvPr userDrawn="1"/>
        </p:nvSpPr>
        <p:spPr>
          <a:xfrm>
            <a:off x="0" y="1230812"/>
            <a:ext cx="6351104" cy="4300328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4586" cy="74980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CA9D1E5-7F9E-5540-A974-3C4A4DB3BE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400" y="3140077"/>
            <a:ext cx="4588933" cy="1990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F26914A-38E3-BA46-AE09-62FE054ED8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2034015"/>
            <a:ext cx="4588933" cy="1013987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ct val="100000"/>
              </a:lnSpc>
              <a:spcBef>
                <a:spcPts val="2133"/>
              </a:spcBef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F35C0-AA7B-7446-BACB-05A365B66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597" r="-1"/>
          <a:stretch/>
        </p:blipFill>
        <p:spPr>
          <a:xfrm>
            <a:off x="6351104" y="1230812"/>
            <a:ext cx="5840895" cy="43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2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7D5830-870B-7947-AEE7-DEE3070323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95881" y="1228717"/>
            <a:ext cx="6595489" cy="43928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9D64C8-ABD5-5949-91CF-69305ABDDB57}"/>
              </a:ext>
            </a:extLst>
          </p:cNvPr>
          <p:cNvSpPr/>
          <p:nvPr userDrawn="1"/>
        </p:nvSpPr>
        <p:spPr>
          <a:xfrm>
            <a:off x="1" y="1234913"/>
            <a:ext cx="6061435" cy="4392891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D1DFC3-1035-BE47-886C-8012505594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400" y="3140077"/>
            <a:ext cx="4588933" cy="1990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6904BCE-9DF1-E34E-A729-D4C8CFBD4C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2034015"/>
            <a:ext cx="4588933" cy="1013987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ct val="100000"/>
              </a:lnSpc>
              <a:spcBef>
                <a:spcPts val="2133"/>
              </a:spcBef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6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D64C8-ABD5-5949-91CF-69305ABDDB57}"/>
              </a:ext>
            </a:extLst>
          </p:cNvPr>
          <p:cNvSpPr/>
          <p:nvPr userDrawn="1"/>
        </p:nvSpPr>
        <p:spPr>
          <a:xfrm>
            <a:off x="1" y="1218893"/>
            <a:ext cx="6160167" cy="4408912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D1DFC3-1035-BE47-886C-8012505594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400" y="3140077"/>
            <a:ext cx="4588933" cy="1990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6904BCE-9DF1-E34E-A729-D4C8CFBD4C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2034015"/>
            <a:ext cx="4588933" cy="1013987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ct val="100000"/>
              </a:lnSpc>
              <a:spcBef>
                <a:spcPts val="2133"/>
              </a:spcBef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59462-06F4-5D41-BC52-96E6ED8AE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301"/>
          <a:stretch/>
        </p:blipFill>
        <p:spPr>
          <a:xfrm>
            <a:off x="6061436" y="1218892"/>
            <a:ext cx="6130564" cy="440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6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D64C8-ABD5-5949-91CF-69305ABDDB57}"/>
              </a:ext>
            </a:extLst>
          </p:cNvPr>
          <p:cNvSpPr/>
          <p:nvPr userDrawn="1"/>
        </p:nvSpPr>
        <p:spPr>
          <a:xfrm>
            <a:off x="2" y="1205493"/>
            <a:ext cx="6061434" cy="4422311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D1DFC3-1035-BE47-886C-8012505594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400" y="3140077"/>
            <a:ext cx="4588933" cy="1990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6904BCE-9DF1-E34E-A729-D4C8CFBD4C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2034015"/>
            <a:ext cx="4588933" cy="1013987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ct val="100000"/>
              </a:lnSpc>
              <a:spcBef>
                <a:spcPts val="2133"/>
              </a:spcBef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79F785-A5D4-9347-9344-062043C731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56" r="1825"/>
          <a:stretch/>
        </p:blipFill>
        <p:spPr>
          <a:xfrm>
            <a:off x="6061435" y="1205493"/>
            <a:ext cx="6130565" cy="44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39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9D64C8-ABD5-5949-91CF-69305ABDDB57}"/>
              </a:ext>
            </a:extLst>
          </p:cNvPr>
          <p:cNvSpPr/>
          <p:nvPr userDrawn="1"/>
        </p:nvSpPr>
        <p:spPr>
          <a:xfrm>
            <a:off x="1" y="1234913"/>
            <a:ext cx="6061435" cy="4392891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CD1DFC3-1035-BE47-886C-8012505594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7400" y="3140077"/>
            <a:ext cx="4588933" cy="19901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6904BCE-9DF1-E34E-A729-D4C8CFBD4C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400" y="2034015"/>
            <a:ext cx="4588933" cy="1013987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ct val="100000"/>
              </a:lnSpc>
              <a:spcBef>
                <a:spcPts val="2133"/>
              </a:spcBef>
              <a:buFontTx/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607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3771A4-08B1-894B-8EC1-AE858671DC4B}"/>
              </a:ext>
            </a:extLst>
          </p:cNvPr>
          <p:cNvSpPr/>
          <p:nvPr userDrawn="1"/>
        </p:nvSpPr>
        <p:spPr>
          <a:xfrm>
            <a:off x="3464544" y="3376233"/>
            <a:ext cx="2665827" cy="2660031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84362C-1CA9-344D-845A-62A5D8EBBB19}"/>
              </a:ext>
            </a:extLst>
          </p:cNvPr>
          <p:cNvSpPr/>
          <p:nvPr userDrawn="1"/>
        </p:nvSpPr>
        <p:spPr>
          <a:xfrm>
            <a:off x="8781449" y="3376232"/>
            <a:ext cx="2665827" cy="2660031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B71E2B-D41C-F84F-9AFF-9CA37A231E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5605" y="3376232"/>
            <a:ext cx="2660031" cy="2660030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22D55E7-075D-DD45-892E-73D5B4776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0952" y="1455211"/>
            <a:ext cx="4588933" cy="134567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133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C4F6804-4387-204D-9655-5018DF0A45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6069" y="1455213"/>
            <a:ext cx="5241209" cy="1482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01A8DB3-FA18-0745-BEB4-A87166893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23734" y="3511862"/>
            <a:ext cx="448735" cy="449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C4A8661-5900-4245-B4F9-4F8B766695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3733" y="4083417"/>
            <a:ext cx="2243667" cy="1245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C3703BD-BD07-FD41-8ED9-2E2C78C898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35875" y="3511862"/>
            <a:ext cx="448735" cy="449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2C96FC3F-2284-DB4F-928A-F7472877ED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5873" y="4083417"/>
            <a:ext cx="2243667" cy="1245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1EC7B-71A1-9A49-B8DF-C9ACDED6B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58" t="-11336" r="33686" b="10567"/>
          <a:stretch/>
        </p:blipFill>
        <p:spPr>
          <a:xfrm>
            <a:off x="473140" y="3039062"/>
            <a:ext cx="29972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86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3771A4-08B1-894B-8EC1-AE858671DC4B}"/>
              </a:ext>
            </a:extLst>
          </p:cNvPr>
          <p:cNvSpPr/>
          <p:nvPr userDrawn="1"/>
        </p:nvSpPr>
        <p:spPr>
          <a:xfrm>
            <a:off x="3464544" y="3376233"/>
            <a:ext cx="2665827" cy="2660031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84362C-1CA9-344D-845A-62A5D8EBBB19}"/>
              </a:ext>
            </a:extLst>
          </p:cNvPr>
          <p:cNvSpPr/>
          <p:nvPr userDrawn="1"/>
        </p:nvSpPr>
        <p:spPr>
          <a:xfrm>
            <a:off x="8781449" y="3376232"/>
            <a:ext cx="2665827" cy="2660031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B71E2B-D41C-F84F-9AFF-9CA37A231E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5605" y="3376232"/>
            <a:ext cx="2660031" cy="2660030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22D55E7-075D-DD45-892E-73D5B4776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0952" y="1455211"/>
            <a:ext cx="4588933" cy="134567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133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C4F6804-4387-204D-9655-5018DF0A45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6069" y="1455213"/>
            <a:ext cx="5241209" cy="1482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01A8DB3-FA18-0745-BEB4-A87166893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23734" y="3511862"/>
            <a:ext cx="448735" cy="449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C4A8661-5900-4245-B4F9-4F8B766695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3733" y="4083417"/>
            <a:ext cx="2243667" cy="1245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C3703BD-BD07-FD41-8ED9-2E2C78C898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35875" y="3511862"/>
            <a:ext cx="448735" cy="449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2C96FC3F-2284-DB4F-928A-F7472877ED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5873" y="4083417"/>
            <a:ext cx="2243667" cy="1245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1EC7B-71A1-9A49-B8DF-C9ACDED6B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58" t="-11336" r="33686" b="10567"/>
          <a:stretch/>
        </p:blipFill>
        <p:spPr>
          <a:xfrm>
            <a:off x="473140" y="3039062"/>
            <a:ext cx="29972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0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A7410-D01F-FC47-9E5E-70C0F8E2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96425-4C3F-2D4F-968C-5582AED995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3637E-9A11-5244-B473-568407218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A50E8-9CEF-FF44-916C-651C7D73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D5AF0-8669-BF48-81F7-A3E36A2C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91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3771A4-08B1-894B-8EC1-AE858671DC4B}"/>
              </a:ext>
            </a:extLst>
          </p:cNvPr>
          <p:cNvSpPr/>
          <p:nvPr userDrawn="1"/>
        </p:nvSpPr>
        <p:spPr>
          <a:xfrm>
            <a:off x="3464544" y="3376233"/>
            <a:ext cx="2665827" cy="2660031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84362C-1CA9-344D-845A-62A5D8EBBB19}"/>
              </a:ext>
            </a:extLst>
          </p:cNvPr>
          <p:cNvSpPr/>
          <p:nvPr userDrawn="1"/>
        </p:nvSpPr>
        <p:spPr>
          <a:xfrm>
            <a:off x="8781449" y="3376232"/>
            <a:ext cx="2665827" cy="2660031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22D55E7-075D-DD45-892E-73D5B4776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0952" y="1455211"/>
            <a:ext cx="4588933" cy="134567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2133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marL="0" indent="0">
              <a:lnSpc>
                <a:spcPct val="100000"/>
              </a:lnSpc>
              <a:spcBef>
                <a:spcPts val="1600"/>
              </a:spcBef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BC4F6804-4387-204D-9655-5018DF0A45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06069" y="1455213"/>
            <a:ext cx="5241209" cy="14827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701A8DB3-FA18-0745-BEB4-A87166893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23734" y="3511862"/>
            <a:ext cx="448735" cy="449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C4A8661-5900-4245-B4F9-4F8B766695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23733" y="4083417"/>
            <a:ext cx="2243667" cy="1245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C3703BD-BD07-FD41-8ED9-2E2C78C898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35875" y="3511862"/>
            <a:ext cx="448735" cy="449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2C96FC3F-2284-DB4F-928A-F7472877ED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5873" y="4083417"/>
            <a:ext cx="2243667" cy="1245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4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26399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407D8F-6C85-B44D-A9FA-31F5B29485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553424" cy="6858000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4C231D0-8C8D-154B-9803-A2D3864988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6156" y="1862985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39FFF5F-CEB7-E644-A0BC-4897DABC3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46156" y="2218267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C608DC5-0EF1-AF44-9B23-76A842465E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077" y="1674550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C5A37C72-25C5-2F40-A210-2A73FF530F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72077" y="3452100"/>
            <a:ext cx="732155" cy="732155"/>
          </a:xfrm>
          <a:prstGeom prst="ellipse">
            <a:avLst/>
          </a:prstGeom>
          <a:solidFill>
            <a:srgbClr val="007B3B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57DEADCD-702C-EA43-9A73-9C881B8788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5504" y="5179777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3956545A-3D9C-2642-924F-E38E5CEEA5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6156" y="3615771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0002188E-E2A8-4949-8AF7-B5DF49391F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56" y="3971053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CBA075F5-2228-CE49-8F59-D0737C2FD6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6156" y="5374564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5ACB7497-40B5-B840-991A-6CEB809C32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46156" y="5729846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076D4698-9880-BC4C-9129-90A258E1D1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46156" y="822352"/>
            <a:ext cx="5974397" cy="42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3303797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22D91B-22F0-CD43-BFDC-91CBAEA9D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396" t="230" r="27297" b="-230"/>
          <a:stretch/>
        </p:blipFill>
        <p:spPr>
          <a:xfrm>
            <a:off x="0" y="-10048"/>
            <a:ext cx="5528311" cy="6893022"/>
          </a:xfrm>
          <a:prstGeom prst="rect">
            <a:avLst/>
          </a:prstGeom>
        </p:spPr>
      </p:pic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AC608DC5-0EF1-AF44-9B23-76A842465E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2077" y="1674550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C5A37C72-25C5-2F40-A210-2A73FF530F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2393" y="3456432"/>
            <a:ext cx="751839" cy="762829"/>
          </a:xfrm>
          <a:prstGeom prst="ellipse">
            <a:avLst/>
          </a:prstGeom>
          <a:solidFill>
            <a:srgbClr val="007B3B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57DEADCD-702C-EA43-9A73-9C881B8788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75504" y="5175504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4C231D0-8C8D-154B-9803-A2D3864988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6156" y="1862985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39FFF5F-CEB7-E644-A0BC-4897DABC3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46156" y="2218267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3956545A-3D9C-2642-924F-E38E5CEEA5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6156" y="3615771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0002188E-E2A8-4949-8AF7-B5DF49391F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56" y="3971053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CBA075F5-2228-CE49-8F59-D0737C2FD6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46156" y="5374564"/>
            <a:ext cx="4176077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5ACB7497-40B5-B840-991A-6CEB809C32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46156" y="5729846"/>
            <a:ext cx="5679757" cy="8534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076D4698-9880-BC4C-9129-90A258E1D1C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46156" y="822352"/>
            <a:ext cx="5974397" cy="42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29727467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F27C6D9-84B4-F545-998D-22565A5EBB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07675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5564CA-68B3-2349-BE7E-061329E16C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07675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313D732-5EAB-F541-8672-0D95CCB94D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07675" y="3854478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B96F8CC-5B93-DF47-83E1-0DA2493596C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92285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B4D7754-8C4C-964F-BF26-DC65DFD4246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2285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02084920-0500-074F-8129-47C7CF3E2C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2285" y="3854478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2B4B8F7-20D3-E64A-AD3D-A00003D6ADD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95989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4F942CB-4D4E-8048-B931-E3DFD0F62D7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95989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2A66D41F-D92F-F745-A8C5-B0236421EF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95989" y="3854478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BF05F8B-49CE-BE4D-998B-5D22C8645DC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24560" y="4740462"/>
            <a:ext cx="2174875" cy="35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Header Goes Here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DB2F12B-343A-514B-8FE4-EEF020CF6A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24560" y="5095744"/>
            <a:ext cx="2002155" cy="12948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58868D6-A40A-8B4C-8413-D00AC62858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24560" y="3854478"/>
            <a:ext cx="732155" cy="732155"/>
          </a:xfrm>
          <a:prstGeom prst="ellipse">
            <a:avLst/>
          </a:prstGeom>
          <a:solidFill>
            <a:srgbClr val="00A44E"/>
          </a:solidFill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8C9FD69-B322-1B45-8014-03A31BD62B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7029" y="-537764"/>
            <a:ext cx="7285963" cy="3432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C84B2C-B604-0E46-B08F-D11FD80569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51008" y="219456"/>
            <a:ext cx="1623487" cy="749301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F566626-CCB9-2A4B-9F95-29460A7DAD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85" y="1486749"/>
            <a:ext cx="7107396" cy="1751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</a:t>
            </a:r>
          </a:p>
        </p:txBody>
      </p:sp>
    </p:spTree>
    <p:extLst>
      <p:ext uri="{BB962C8B-B14F-4D97-AF65-F5344CB8AC3E}">
        <p14:creationId xmlns:p14="http://schemas.microsoft.com/office/powerpoint/2010/main" val="3164682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5DE6B-AF7E-459D-B587-4F425145B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1D369-ECC0-4949-9CDB-EDDEC4C52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1E483-594F-492E-B35D-AFE3CFB32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0F82E-61D5-49BF-8CA8-6A6A3FA4720E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E50E9-26D3-4407-A68C-E259D76DC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A284D-2287-4D92-B594-80C52189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F5015-A0C8-4543-8728-9E6A81D3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6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8A5E-0020-2844-97ED-41C6D768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44AE5-A017-3F40-A671-68BA83FD3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7799A-F8CF-B040-81A8-7BB9F2DB3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F8F9A-2F8D-5C49-B45E-021FD224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3CFD8-CECA-8649-A0CF-A4713180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5C3A3-E083-6A4D-B899-C260D858F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77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7637-8288-BD4E-93A3-EE70D785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6645B-7284-844F-BBEE-01F632B83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DB04D-F784-5A41-8342-E63586910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5E84C-4DF3-334A-8810-A057CB472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D6C73-F034-934D-8FEB-6437D1204B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7DDCC6-642C-3549-B6DB-8B18C4C2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AFC1F4-9491-B747-A07E-CCC721B4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F0229-7078-B148-91BB-789636D4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8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797FE-D1B1-674A-855F-8945C0181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088B5-F53A-DA46-AA4B-25447B4DA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04C952-E6D4-EE43-8030-74AF43F74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EFE819-1FA6-7540-9923-0E8DE4A1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73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22B96-6ED8-054B-8E0C-4A2CF6FEF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956FC-5C91-E74E-ADF2-7EA50ECB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45DCC-587F-4A4C-A424-4290DB9E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9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44ECB-8B6B-4B41-B026-B0023A078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DEA6D-0825-5E4B-9DDF-9A7378DB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4A747-DBCC-3747-9378-76E6C0D45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B8ADF-5AE3-D747-9842-1C79BAD4A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0D3D0E-E517-E048-988D-95B87C550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2D848-4342-2849-A8AC-EAEDF08E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7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1F07-F5D3-8442-A291-018B26F1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E74FC2-4497-6541-BE62-6002D9131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9B4A8-2C37-4A4D-92BD-7854236F6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B3BC3-CE68-DD42-82D5-4404E8807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9F1C6F-8446-2B40-9BA9-9FA69F8F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C3DF-78C7-104C-B321-322F45D4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5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2AC1E-02F5-9846-93F2-A01CB68C3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39C9E-5FDB-5D4F-83A9-EFCB08E07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01069-F6D7-DB4D-9C83-B43B135E9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A2B02-BFBC-9D49-9E54-B713DC609AA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9A950-9FB1-064D-A8F2-13D3FE98E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9283E-A8FA-024C-9500-96B877C5B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1EA97-04D2-B549-BDB0-954096CC4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4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21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hyperlink" Target="https://unt.az1.qualtrics.com/jfe/form/SV_agw7GbxvUpsXHO6" TargetMode="External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6.png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hyperlink" Target="https://unt.az1.qualtrics.com/jfe/form/SV_agw7GbxvUpsXHO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nt.az1.qualtrics.com/jfe/form/SV_agw7GbxvUpsXHO6" TargetMode="External"/><Relationship Id="rId5" Type="http://schemas.openxmlformats.org/officeDocument/2006/relationships/hyperlink" Target="https://policy.unt.edu/policy/06-010" TargetMode="External"/><Relationship Id="rId4" Type="http://schemas.openxmlformats.org/officeDocument/2006/relationships/hyperlink" Target="https://vpaa.unt.edu/fs/development/leave#:~:text=Faculty%20development%20leave%20is%20authorized,%2C%20writing%2C%20field%20observations%2C%20or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hyperlink" Target="https://unt.az1.qualtrics.com/jfe/form/SV_agw7GbxvUpsXHO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nt.az1.qualtrics.com/jfe/form/SV_88mj79w9z0b6zZk" TargetMode="External"/><Relationship Id="rId2" Type="http://schemas.openxmlformats.org/officeDocument/2006/relationships/hyperlink" Target="https://cies.org/us-scholar-awards#overview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Fulbright@unt.edu" TargetMode="External"/><Relationship Id="rId5" Type="http://schemas.openxmlformats.org/officeDocument/2006/relationships/hyperlink" Target="https://cies.org/events/webinars?qt-upcoming_event_type=1#qt-upcoming_event_type" TargetMode="External"/><Relationship Id="rId4" Type="http://schemas.openxmlformats.org/officeDocument/2006/relationships/hyperlink" Target="https://apply.iie.org/portal/scholar_webinar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policy.unt.edu/policy/06-010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mailto:Amanda.White@unt.edu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Carolanne.Costabile-heming@unt.edu" TargetMode="Externa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BD9AE4-FE3A-9744-ACA1-55389757E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5988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1432915-077D-104D-B29A-8BD1A325E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77410" y="783786"/>
            <a:ext cx="3237181" cy="32371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2D55B4-A79C-1D49-ACF6-6E5AF073F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4" t="24454" r="17031" b="20629"/>
          <a:stretch/>
        </p:blipFill>
        <p:spPr>
          <a:xfrm>
            <a:off x="4865123" y="1496139"/>
            <a:ext cx="2461754" cy="1932861"/>
          </a:xfrm>
          <a:prstGeom prst="rect">
            <a:avLst/>
          </a:prstGeom>
        </p:spPr>
      </p:pic>
      <p:sp>
        <p:nvSpPr>
          <p:cNvPr id="2" name="Title 1" descr="Faculty Development Leave Workshop April 6, 2023">
            <a:extLst>
              <a:ext uri="{FF2B5EF4-FFF2-40B4-BE49-F238E27FC236}">
                <a16:creationId xmlns:a16="http://schemas.microsoft.com/office/drawing/2014/main" id="{286A3186-D8FA-44A4-AFDD-66F5D28ACCE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5526" y="4506011"/>
            <a:ext cx="10180948" cy="13234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Faculty Development Leave 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April 6, 2023</a:t>
            </a:r>
          </a:p>
        </p:txBody>
      </p:sp>
    </p:spTree>
    <p:extLst>
      <p:ext uri="{BB962C8B-B14F-4D97-AF65-F5344CB8AC3E}">
        <p14:creationId xmlns:p14="http://schemas.microsoft.com/office/powerpoint/2010/main" val="4030555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C0E9C-3BD8-46D8-9DDB-ED0C0CFEC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A43695-80A3-48F7-A452-DA695A457060}"/>
              </a:ext>
            </a:extLst>
          </p:cNvPr>
          <p:cNvSpPr txBox="1"/>
          <p:nvPr/>
        </p:nvSpPr>
        <p:spPr>
          <a:xfrm>
            <a:off x="58517" y="1485599"/>
            <a:ext cx="1207496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23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ova" panose="020B0504020202020204" pitchFamily="34" charset="0"/>
              </a:rPr>
              <a:t>Reviewer-friendly language for committee members outside the area of the applicant’s expertise</a:t>
            </a:r>
          </a:p>
          <a:p>
            <a:pPr marL="342900" marR="2300" indent="-342900">
              <a:buFont typeface="Arial" panose="020B0604020202020204" pitchFamily="34" charset="0"/>
              <a:buChar char="•"/>
            </a:pPr>
            <a:endParaRPr lang="en-US" sz="2800" b="0" i="0" u="none" strike="noStrike" baseline="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ova" panose="020B0504020202020204" pitchFamily="34" charset="0"/>
              </a:rPr>
              <a:t>Adequate justification for selection of leave category (i.e., research, creative, renewal)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0" i="0" u="none" strike="noStrike" baseline="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ova" panose="020B0504020202020204" pitchFamily="34" charset="0"/>
              </a:rPr>
              <a:t>Strong recommendation letter from chair/dean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0" i="0" u="none" strike="noStrike" baseline="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ova" panose="020B0504020202020204" pitchFamily="34" charset="0"/>
              </a:rPr>
              <a:t>Supporting materials (i.e., letters, contracts, grant approvals) attached to the application</a:t>
            </a:r>
          </a:p>
        </p:txBody>
      </p:sp>
      <p:sp>
        <p:nvSpPr>
          <p:cNvPr id="6" name="Text Placeholder 7" descr="Successful FDL Applications from FDL Committee continued">
            <a:extLst>
              <a:ext uri="{FF2B5EF4-FFF2-40B4-BE49-F238E27FC236}">
                <a16:creationId xmlns:a16="http://schemas.microsoft.com/office/drawing/2014/main" id="{6634B1EC-3635-4CAC-A0B7-87F629EC6B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" y="468815"/>
            <a:ext cx="12133482" cy="10047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2133"/>
              </a:spcBef>
              <a:buFontTx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Successful FDL Applications – from FDL Committee cont’d.</a:t>
            </a:r>
          </a:p>
        </p:txBody>
      </p:sp>
      <p:pic>
        <p:nvPicPr>
          <p:cNvPr id="7" name="Picture 6" descr="UNT Office of the Provost &amp; Division of Academic Affairs Faculty Success branding. ">
            <a:extLst>
              <a:ext uri="{FF2B5EF4-FFF2-40B4-BE49-F238E27FC236}">
                <a16:creationId xmlns:a16="http://schemas.microsoft.com/office/drawing/2014/main" id="{34DA81EF-7FAE-4795-8797-E1CB55BEC8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24" t="24454" r="17031" b="20629"/>
          <a:stretch/>
        </p:blipFill>
        <p:spPr>
          <a:xfrm>
            <a:off x="10694037" y="5729354"/>
            <a:ext cx="1439446" cy="11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B9C63C9-B4B4-FB44-93D0-8AE8D8E58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80945"/>
            <a:ext cx="12132420" cy="5295292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7" descr="FDL Submission Process">
            <a:extLst>
              <a:ext uri="{FF2B5EF4-FFF2-40B4-BE49-F238E27FC236}">
                <a16:creationId xmlns:a16="http://schemas.microsoft.com/office/drawing/2014/main" id="{5D71E298-B6A6-1C4A-80A2-E071E9ED60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4656" y="371566"/>
            <a:ext cx="10433153" cy="13809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2133"/>
              </a:spcBef>
              <a:buFontTx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FDL Submission Process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221712CD-F34F-4E48-ADDE-2AEDE8724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580" y="1380945"/>
            <a:ext cx="11843118" cy="529529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 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AE131CD-7A60-5244-8D22-835D749C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24" t="24454" r="17031" b="20629"/>
          <a:stretch/>
        </p:blipFill>
        <p:spPr>
          <a:xfrm>
            <a:off x="10635521" y="65560"/>
            <a:ext cx="1439446" cy="1130190"/>
          </a:xfrm>
          <a:prstGeom prst="rect">
            <a:avLst/>
          </a:prstGeom>
        </p:spPr>
      </p:pic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F0071CE6-68D4-4A40-B0AD-4D82BD5BF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714482"/>
              </p:ext>
            </p:extLst>
          </p:nvPr>
        </p:nvGraphicFramePr>
        <p:xfrm>
          <a:off x="59581" y="2058517"/>
          <a:ext cx="12015386" cy="3237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41987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 descr="FDL QR code ">
            <a:extLst>
              <a:ext uri="{FF2B5EF4-FFF2-40B4-BE49-F238E27FC236}">
                <a16:creationId xmlns:a16="http://schemas.microsoft.com/office/drawing/2014/main" id="{2B9C63C9-B4B4-FB44-93D0-8AE8D8E5831D}"/>
              </a:ext>
            </a:extLst>
          </p:cNvPr>
          <p:cNvSpPr/>
          <p:nvPr/>
        </p:nvSpPr>
        <p:spPr>
          <a:xfrm>
            <a:off x="0" y="1380945"/>
            <a:ext cx="6930886" cy="5295292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1" name="Picture 30" descr="Photo of Life Science Building. ">
            <a:extLst>
              <a:ext uri="{FF2B5EF4-FFF2-40B4-BE49-F238E27FC236}">
                <a16:creationId xmlns:a16="http://schemas.microsoft.com/office/drawing/2014/main" id="{7FFB407C-4193-8C4C-9181-F1CFCBB70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417" b="38"/>
          <a:stretch/>
        </p:blipFill>
        <p:spPr>
          <a:xfrm>
            <a:off x="6930887" y="1380945"/>
            <a:ext cx="5261113" cy="5295292"/>
          </a:xfrm>
          <a:prstGeom prst="rect">
            <a:avLst/>
          </a:prstGeom>
        </p:spPr>
      </p:pic>
      <p:sp>
        <p:nvSpPr>
          <p:cNvPr id="25" name="Text Placeholder 7" descr="Tellus how we did!">
            <a:extLst>
              <a:ext uri="{FF2B5EF4-FFF2-40B4-BE49-F238E27FC236}">
                <a16:creationId xmlns:a16="http://schemas.microsoft.com/office/drawing/2014/main" id="{5D71E298-B6A6-1C4A-80A2-E071E9ED60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4656" y="92597"/>
            <a:ext cx="10433153" cy="13809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2133"/>
              </a:spcBef>
              <a:buFontTx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Tell us how we did!</a:t>
            </a:r>
          </a:p>
        </p:txBody>
      </p:sp>
      <p:sp>
        <p:nvSpPr>
          <p:cNvPr id="26" name="Text Placeholder 11" descr="FDL QR code to provide feedback on workshop. ">
            <a:extLst>
              <a:ext uri="{FF2B5EF4-FFF2-40B4-BE49-F238E27FC236}">
                <a16:creationId xmlns:a16="http://schemas.microsoft.com/office/drawing/2014/main" id="{221712CD-F34F-4E48-ADDE-2AEDE87243D4}"/>
              </a:ext>
            </a:extLst>
          </p:cNvPr>
          <p:cNvSpPr txBox="1">
            <a:spLocks/>
          </p:cNvSpPr>
          <p:nvPr/>
        </p:nvSpPr>
        <p:spPr>
          <a:xfrm>
            <a:off x="59580" y="1566140"/>
            <a:ext cx="6811726" cy="529529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 Nova" panose="020B0504020202020204" pitchFamily="34" charset="0"/>
              </a:rPr>
              <a:t>Please provide some feedback on our workshop. We use your feedback this each term to update our workshops. Choose “</a:t>
            </a:r>
            <a:r>
              <a:rPr lang="en-US" sz="2800" b="1" dirty="0">
                <a:latin typeface="Arial Nova" panose="020B0504020202020204" pitchFamily="34" charset="0"/>
              </a:rPr>
              <a:t>Faculty Development Leave</a:t>
            </a:r>
            <a:r>
              <a:rPr lang="en-US" sz="2800" dirty="0">
                <a:latin typeface="Arial Nova" panose="020B0504020202020204" pitchFamily="34" charset="0"/>
              </a:rPr>
              <a:t>”.</a:t>
            </a:r>
          </a:p>
          <a:p>
            <a:pPr marL="285750" indent="-285750" algn="l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>
              <a:latin typeface="Arial Nova" panose="020B0504020202020204" pitchFamily="34" charset="0"/>
            </a:endParaRPr>
          </a:p>
          <a:p>
            <a:pPr marL="285750" indent="-285750" algn="l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>
              <a:latin typeface="Arial Nova" panose="020B0504020202020204" pitchFamily="34" charset="0"/>
            </a:endParaRPr>
          </a:p>
          <a:p>
            <a:pPr marL="285750" indent="-285750" algn="l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>
              <a:latin typeface="Arial Nova" panose="020B0504020202020204" pitchFamily="34" charset="0"/>
            </a:endParaRPr>
          </a:p>
          <a:p>
            <a:pPr algn="l" defTabSz="914377">
              <a:lnSpc>
                <a:spcPct val="90000"/>
              </a:lnSpc>
              <a:spcBef>
                <a:spcPts val="1000"/>
              </a:spcBef>
            </a:pPr>
            <a:endParaRPr lang="en-US" sz="3200" dirty="0">
              <a:latin typeface="Arial Nova" panose="020B0504020202020204" pitchFamily="34" charset="0"/>
            </a:endParaRPr>
          </a:p>
          <a:p>
            <a:pPr marL="285750" indent="-285750" algn="l" defTabSz="914377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3200" dirty="0">
              <a:latin typeface="Arial Nova" panose="020B0504020202020204" pitchFamily="34" charset="0"/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</a:pPr>
            <a:endParaRPr lang="en-US" sz="1800" u="sng" dirty="0">
              <a:effectLst/>
              <a:latin typeface="Calibri" panose="020F0502020204030204" pitchFamily="34" charset="0"/>
              <a:ea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</a:pPr>
            <a:r>
              <a:rPr lang="en-US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https://unt.az1.qualtrics.com/jfe/form/SV_agw7GbxvUpsXHO6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</a:t>
            </a:r>
          </a:p>
          <a:p>
            <a:pPr algn="l" defTabSz="914377">
              <a:lnSpc>
                <a:spcPct val="90000"/>
              </a:lnSpc>
              <a:spcBef>
                <a:spcPts val="1000"/>
              </a:spcBef>
            </a:pPr>
            <a:endParaRPr lang="en-US" sz="3200" b="1" dirty="0">
              <a:latin typeface="Arial Nova" panose="020B0504020202020204" pitchFamily="34" charset="0"/>
            </a:endParaRPr>
          </a:p>
        </p:txBody>
      </p:sp>
      <p:pic>
        <p:nvPicPr>
          <p:cNvPr id="43" name="Picture 42" descr="UNT Office of the Provost &amp; Division of Academic Affairs Faculty Success branding. ">
            <a:extLst>
              <a:ext uri="{FF2B5EF4-FFF2-40B4-BE49-F238E27FC236}">
                <a16:creationId xmlns:a16="http://schemas.microsoft.com/office/drawing/2014/main" id="{2AE131CD-7A60-5244-8D22-835D749CBF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24" t="24454" r="17031" b="20629"/>
          <a:stretch/>
        </p:blipFill>
        <p:spPr>
          <a:xfrm>
            <a:off x="10635521" y="65560"/>
            <a:ext cx="1439446" cy="1130190"/>
          </a:xfrm>
          <a:prstGeom prst="rect">
            <a:avLst/>
          </a:prstGeom>
        </p:spPr>
      </p:pic>
      <p:pic>
        <p:nvPicPr>
          <p:cNvPr id="2" name="Picture 1" descr="QR code.">
            <a:extLst>
              <a:ext uri="{FF2B5EF4-FFF2-40B4-BE49-F238E27FC236}">
                <a16:creationId xmlns:a16="http://schemas.microsoft.com/office/drawing/2014/main" id="{1059AF6E-C356-46FE-A411-81BA8937C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0790" y="3429000"/>
            <a:ext cx="2400064" cy="240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16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E70E86-779D-4922-A020-0B3E5C05A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55513-2668-477C-9962-1B9F5E31F1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845450"/>
            <a:ext cx="12192000" cy="3012550"/>
            <a:chOff x="0" y="3845450"/>
            <a:chExt cx="12192000" cy="301255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673CDF5-001D-42B7-BB27-B3C472407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89828"/>
              <a:ext cx="12192000" cy="2868172"/>
            </a:xfrm>
            <a:custGeom>
              <a:avLst/>
              <a:gdLst>
                <a:gd name="connsiteX0" fmla="*/ 619389 w 12192000"/>
                <a:gd name="connsiteY0" fmla="*/ 0 h 2868172"/>
                <a:gd name="connsiteX1" fmla="*/ 687652 w 12192000"/>
                <a:gd name="connsiteY1" fmla="*/ 3175 h 2868172"/>
                <a:gd name="connsiteX2" fmla="*/ 747977 w 12192000"/>
                <a:gd name="connsiteY2" fmla="*/ 9525 h 2868172"/>
                <a:gd name="connsiteX3" fmla="*/ 800364 w 12192000"/>
                <a:gd name="connsiteY3" fmla="*/ 20637 h 2868172"/>
                <a:gd name="connsiteX4" fmla="*/ 846402 w 12192000"/>
                <a:gd name="connsiteY4" fmla="*/ 36512 h 2868172"/>
                <a:gd name="connsiteX5" fmla="*/ 887677 w 12192000"/>
                <a:gd name="connsiteY5" fmla="*/ 52387 h 2868172"/>
                <a:gd name="connsiteX6" fmla="*/ 924189 w 12192000"/>
                <a:gd name="connsiteY6" fmla="*/ 68262 h 2868172"/>
                <a:gd name="connsiteX7" fmla="*/ 962289 w 12192000"/>
                <a:gd name="connsiteY7" fmla="*/ 87312 h 2868172"/>
                <a:gd name="connsiteX8" fmla="*/ 1000389 w 12192000"/>
                <a:gd name="connsiteY8" fmla="*/ 106362 h 2868172"/>
                <a:gd name="connsiteX9" fmla="*/ 1036902 w 12192000"/>
                <a:gd name="connsiteY9" fmla="*/ 125412 h 2868172"/>
                <a:gd name="connsiteX10" fmla="*/ 1078177 w 12192000"/>
                <a:gd name="connsiteY10" fmla="*/ 141287 h 2868172"/>
                <a:gd name="connsiteX11" fmla="*/ 1124214 w 12192000"/>
                <a:gd name="connsiteY11" fmla="*/ 155575 h 2868172"/>
                <a:gd name="connsiteX12" fmla="*/ 1176602 w 12192000"/>
                <a:gd name="connsiteY12" fmla="*/ 166687 h 2868172"/>
                <a:gd name="connsiteX13" fmla="*/ 1236927 w 12192000"/>
                <a:gd name="connsiteY13" fmla="*/ 174625 h 2868172"/>
                <a:gd name="connsiteX14" fmla="*/ 1305189 w 12192000"/>
                <a:gd name="connsiteY14" fmla="*/ 176212 h 2868172"/>
                <a:gd name="connsiteX15" fmla="*/ 1373452 w 12192000"/>
                <a:gd name="connsiteY15" fmla="*/ 174625 h 2868172"/>
                <a:gd name="connsiteX16" fmla="*/ 1433777 w 12192000"/>
                <a:gd name="connsiteY16" fmla="*/ 166687 h 2868172"/>
                <a:gd name="connsiteX17" fmla="*/ 1486164 w 12192000"/>
                <a:gd name="connsiteY17" fmla="*/ 155575 h 2868172"/>
                <a:gd name="connsiteX18" fmla="*/ 1532202 w 12192000"/>
                <a:gd name="connsiteY18" fmla="*/ 141287 h 2868172"/>
                <a:gd name="connsiteX19" fmla="*/ 1573477 w 12192000"/>
                <a:gd name="connsiteY19" fmla="*/ 125412 h 2868172"/>
                <a:gd name="connsiteX20" fmla="*/ 1609989 w 12192000"/>
                <a:gd name="connsiteY20" fmla="*/ 106362 h 2868172"/>
                <a:gd name="connsiteX21" fmla="*/ 1648089 w 12192000"/>
                <a:gd name="connsiteY21" fmla="*/ 87312 h 2868172"/>
                <a:gd name="connsiteX22" fmla="*/ 1686189 w 12192000"/>
                <a:gd name="connsiteY22" fmla="*/ 68262 h 2868172"/>
                <a:gd name="connsiteX23" fmla="*/ 1722702 w 12192000"/>
                <a:gd name="connsiteY23" fmla="*/ 52387 h 2868172"/>
                <a:gd name="connsiteX24" fmla="*/ 1763977 w 12192000"/>
                <a:gd name="connsiteY24" fmla="*/ 36512 h 2868172"/>
                <a:gd name="connsiteX25" fmla="*/ 1810014 w 12192000"/>
                <a:gd name="connsiteY25" fmla="*/ 20637 h 2868172"/>
                <a:gd name="connsiteX26" fmla="*/ 1862402 w 12192000"/>
                <a:gd name="connsiteY26" fmla="*/ 9525 h 2868172"/>
                <a:gd name="connsiteX27" fmla="*/ 1922727 w 12192000"/>
                <a:gd name="connsiteY27" fmla="*/ 3175 h 2868172"/>
                <a:gd name="connsiteX28" fmla="*/ 1990989 w 12192000"/>
                <a:gd name="connsiteY28" fmla="*/ 0 h 2868172"/>
                <a:gd name="connsiteX29" fmla="*/ 2059252 w 12192000"/>
                <a:gd name="connsiteY29" fmla="*/ 3175 h 2868172"/>
                <a:gd name="connsiteX30" fmla="*/ 2119577 w 12192000"/>
                <a:gd name="connsiteY30" fmla="*/ 9525 h 2868172"/>
                <a:gd name="connsiteX31" fmla="*/ 2171964 w 12192000"/>
                <a:gd name="connsiteY31" fmla="*/ 20637 h 2868172"/>
                <a:gd name="connsiteX32" fmla="*/ 2218002 w 12192000"/>
                <a:gd name="connsiteY32" fmla="*/ 36512 h 2868172"/>
                <a:gd name="connsiteX33" fmla="*/ 2259277 w 12192000"/>
                <a:gd name="connsiteY33" fmla="*/ 52387 h 2868172"/>
                <a:gd name="connsiteX34" fmla="*/ 2295789 w 12192000"/>
                <a:gd name="connsiteY34" fmla="*/ 68262 h 2868172"/>
                <a:gd name="connsiteX35" fmla="*/ 2333889 w 12192000"/>
                <a:gd name="connsiteY35" fmla="*/ 87312 h 2868172"/>
                <a:gd name="connsiteX36" fmla="*/ 2371989 w 12192000"/>
                <a:gd name="connsiteY36" fmla="*/ 106362 h 2868172"/>
                <a:gd name="connsiteX37" fmla="*/ 2408502 w 12192000"/>
                <a:gd name="connsiteY37" fmla="*/ 125412 h 2868172"/>
                <a:gd name="connsiteX38" fmla="*/ 2449777 w 12192000"/>
                <a:gd name="connsiteY38" fmla="*/ 141287 h 2868172"/>
                <a:gd name="connsiteX39" fmla="*/ 2495814 w 12192000"/>
                <a:gd name="connsiteY39" fmla="*/ 155575 h 2868172"/>
                <a:gd name="connsiteX40" fmla="*/ 2548202 w 12192000"/>
                <a:gd name="connsiteY40" fmla="*/ 166687 h 2868172"/>
                <a:gd name="connsiteX41" fmla="*/ 2608527 w 12192000"/>
                <a:gd name="connsiteY41" fmla="*/ 174625 h 2868172"/>
                <a:gd name="connsiteX42" fmla="*/ 2676789 w 12192000"/>
                <a:gd name="connsiteY42" fmla="*/ 176212 h 2868172"/>
                <a:gd name="connsiteX43" fmla="*/ 2745052 w 12192000"/>
                <a:gd name="connsiteY43" fmla="*/ 174625 h 2868172"/>
                <a:gd name="connsiteX44" fmla="*/ 2805377 w 12192000"/>
                <a:gd name="connsiteY44" fmla="*/ 166687 h 2868172"/>
                <a:gd name="connsiteX45" fmla="*/ 2857764 w 12192000"/>
                <a:gd name="connsiteY45" fmla="*/ 155575 h 2868172"/>
                <a:gd name="connsiteX46" fmla="*/ 2903802 w 12192000"/>
                <a:gd name="connsiteY46" fmla="*/ 141287 h 2868172"/>
                <a:gd name="connsiteX47" fmla="*/ 2945077 w 12192000"/>
                <a:gd name="connsiteY47" fmla="*/ 125412 h 2868172"/>
                <a:gd name="connsiteX48" fmla="*/ 2981589 w 12192000"/>
                <a:gd name="connsiteY48" fmla="*/ 106362 h 2868172"/>
                <a:gd name="connsiteX49" fmla="*/ 3019689 w 12192000"/>
                <a:gd name="connsiteY49" fmla="*/ 87312 h 2868172"/>
                <a:gd name="connsiteX50" fmla="*/ 3057789 w 12192000"/>
                <a:gd name="connsiteY50" fmla="*/ 68262 h 2868172"/>
                <a:gd name="connsiteX51" fmla="*/ 3094302 w 12192000"/>
                <a:gd name="connsiteY51" fmla="*/ 52387 h 2868172"/>
                <a:gd name="connsiteX52" fmla="*/ 3135577 w 12192000"/>
                <a:gd name="connsiteY52" fmla="*/ 36512 h 2868172"/>
                <a:gd name="connsiteX53" fmla="*/ 3181614 w 12192000"/>
                <a:gd name="connsiteY53" fmla="*/ 20637 h 2868172"/>
                <a:gd name="connsiteX54" fmla="*/ 3234002 w 12192000"/>
                <a:gd name="connsiteY54" fmla="*/ 9525 h 2868172"/>
                <a:gd name="connsiteX55" fmla="*/ 3294327 w 12192000"/>
                <a:gd name="connsiteY55" fmla="*/ 3175 h 2868172"/>
                <a:gd name="connsiteX56" fmla="*/ 3361002 w 12192000"/>
                <a:gd name="connsiteY56" fmla="*/ 0 h 2868172"/>
                <a:gd name="connsiteX57" fmla="*/ 3430852 w 12192000"/>
                <a:gd name="connsiteY57" fmla="*/ 3175 h 2868172"/>
                <a:gd name="connsiteX58" fmla="*/ 3491177 w 12192000"/>
                <a:gd name="connsiteY58" fmla="*/ 9525 h 2868172"/>
                <a:gd name="connsiteX59" fmla="*/ 3543564 w 12192000"/>
                <a:gd name="connsiteY59" fmla="*/ 20637 h 2868172"/>
                <a:gd name="connsiteX60" fmla="*/ 3589602 w 12192000"/>
                <a:gd name="connsiteY60" fmla="*/ 36512 h 2868172"/>
                <a:gd name="connsiteX61" fmla="*/ 3630877 w 12192000"/>
                <a:gd name="connsiteY61" fmla="*/ 52387 h 2868172"/>
                <a:gd name="connsiteX62" fmla="*/ 3667389 w 12192000"/>
                <a:gd name="connsiteY62" fmla="*/ 68262 h 2868172"/>
                <a:gd name="connsiteX63" fmla="*/ 3705489 w 12192000"/>
                <a:gd name="connsiteY63" fmla="*/ 87312 h 2868172"/>
                <a:gd name="connsiteX64" fmla="*/ 3743589 w 12192000"/>
                <a:gd name="connsiteY64" fmla="*/ 106362 h 2868172"/>
                <a:gd name="connsiteX65" fmla="*/ 3780102 w 12192000"/>
                <a:gd name="connsiteY65" fmla="*/ 125412 h 2868172"/>
                <a:gd name="connsiteX66" fmla="*/ 3821377 w 12192000"/>
                <a:gd name="connsiteY66" fmla="*/ 141287 h 2868172"/>
                <a:gd name="connsiteX67" fmla="*/ 3867414 w 12192000"/>
                <a:gd name="connsiteY67" fmla="*/ 155575 h 2868172"/>
                <a:gd name="connsiteX68" fmla="*/ 3919802 w 12192000"/>
                <a:gd name="connsiteY68" fmla="*/ 166687 h 2868172"/>
                <a:gd name="connsiteX69" fmla="*/ 3980127 w 12192000"/>
                <a:gd name="connsiteY69" fmla="*/ 174625 h 2868172"/>
                <a:gd name="connsiteX70" fmla="*/ 4048389 w 12192000"/>
                <a:gd name="connsiteY70" fmla="*/ 176212 h 2868172"/>
                <a:gd name="connsiteX71" fmla="*/ 4116652 w 12192000"/>
                <a:gd name="connsiteY71" fmla="*/ 174625 h 2868172"/>
                <a:gd name="connsiteX72" fmla="*/ 4176977 w 12192000"/>
                <a:gd name="connsiteY72" fmla="*/ 166687 h 2868172"/>
                <a:gd name="connsiteX73" fmla="*/ 4229364 w 12192000"/>
                <a:gd name="connsiteY73" fmla="*/ 155575 h 2868172"/>
                <a:gd name="connsiteX74" fmla="*/ 4275402 w 12192000"/>
                <a:gd name="connsiteY74" fmla="*/ 141287 h 2868172"/>
                <a:gd name="connsiteX75" fmla="*/ 4316677 w 12192000"/>
                <a:gd name="connsiteY75" fmla="*/ 125412 h 2868172"/>
                <a:gd name="connsiteX76" fmla="*/ 4353189 w 12192000"/>
                <a:gd name="connsiteY76" fmla="*/ 106362 h 2868172"/>
                <a:gd name="connsiteX77" fmla="*/ 4429389 w 12192000"/>
                <a:gd name="connsiteY77" fmla="*/ 68262 h 2868172"/>
                <a:gd name="connsiteX78" fmla="*/ 4465902 w 12192000"/>
                <a:gd name="connsiteY78" fmla="*/ 52387 h 2868172"/>
                <a:gd name="connsiteX79" fmla="*/ 4507177 w 12192000"/>
                <a:gd name="connsiteY79" fmla="*/ 36512 h 2868172"/>
                <a:gd name="connsiteX80" fmla="*/ 4553215 w 12192000"/>
                <a:gd name="connsiteY80" fmla="*/ 20637 h 2868172"/>
                <a:gd name="connsiteX81" fmla="*/ 4605602 w 12192000"/>
                <a:gd name="connsiteY81" fmla="*/ 9525 h 2868172"/>
                <a:gd name="connsiteX82" fmla="*/ 4665928 w 12192000"/>
                <a:gd name="connsiteY82" fmla="*/ 3175 h 2868172"/>
                <a:gd name="connsiteX83" fmla="*/ 4734189 w 12192000"/>
                <a:gd name="connsiteY83" fmla="*/ 0 h 2868172"/>
                <a:gd name="connsiteX84" fmla="*/ 4802453 w 12192000"/>
                <a:gd name="connsiteY84" fmla="*/ 3175 h 2868172"/>
                <a:gd name="connsiteX85" fmla="*/ 4862777 w 12192000"/>
                <a:gd name="connsiteY85" fmla="*/ 9525 h 2868172"/>
                <a:gd name="connsiteX86" fmla="*/ 4915165 w 12192000"/>
                <a:gd name="connsiteY86" fmla="*/ 20637 h 2868172"/>
                <a:gd name="connsiteX87" fmla="*/ 4961201 w 12192000"/>
                <a:gd name="connsiteY87" fmla="*/ 36512 h 2868172"/>
                <a:gd name="connsiteX88" fmla="*/ 5002477 w 12192000"/>
                <a:gd name="connsiteY88" fmla="*/ 52387 h 2868172"/>
                <a:gd name="connsiteX89" fmla="*/ 5038989 w 12192000"/>
                <a:gd name="connsiteY89" fmla="*/ 68262 h 2868172"/>
                <a:gd name="connsiteX90" fmla="*/ 5077090 w 12192000"/>
                <a:gd name="connsiteY90" fmla="*/ 87312 h 2868172"/>
                <a:gd name="connsiteX91" fmla="*/ 5115189 w 12192000"/>
                <a:gd name="connsiteY91" fmla="*/ 106362 h 2868172"/>
                <a:gd name="connsiteX92" fmla="*/ 5151701 w 12192000"/>
                <a:gd name="connsiteY92" fmla="*/ 125412 h 2868172"/>
                <a:gd name="connsiteX93" fmla="*/ 5192977 w 12192000"/>
                <a:gd name="connsiteY93" fmla="*/ 141287 h 2868172"/>
                <a:gd name="connsiteX94" fmla="*/ 5239014 w 12192000"/>
                <a:gd name="connsiteY94" fmla="*/ 155575 h 2868172"/>
                <a:gd name="connsiteX95" fmla="*/ 5291401 w 12192000"/>
                <a:gd name="connsiteY95" fmla="*/ 166687 h 2868172"/>
                <a:gd name="connsiteX96" fmla="*/ 5351727 w 12192000"/>
                <a:gd name="connsiteY96" fmla="*/ 174625 h 2868172"/>
                <a:gd name="connsiteX97" fmla="*/ 5410199 w 12192000"/>
                <a:gd name="connsiteY97" fmla="*/ 175985 h 2868172"/>
                <a:gd name="connsiteX98" fmla="*/ 5468671 w 12192000"/>
                <a:gd name="connsiteY98" fmla="*/ 174625 h 2868172"/>
                <a:gd name="connsiteX99" fmla="*/ 5528996 w 12192000"/>
                <a:gd name="connsiteY99" fmla="*/ 166687 h 2868172"/>
                <a:gd name="connsiteX100" fmla="*/ 5581383 w 12192000"/>
                <a:gd name="connsiteY100" fmla="*/ 155575 h 2868172"/>
                <a:gd name="connsiteX101" fmla="*/ 5627421 w 12192000"/>
                <a:gd name="connsiteY101" fmla="*/ 141287 h 2868172"/>
                <a:gd name="connsiteX102" fmla="*/ 5668696 w 12192000"/>
                <a:gd name="connsiteY102" fmla="*/ 125412 h 2868172"/>
                <a:gd name="connsiteX103" fmla="*/ 5705209 w 12192000"/>
                <a:gd name="connsiteY103" fmla="*/ 106362 h 2868172"/>
                <a:gd name="connsiteX104" fmla="*/ 5743308 w 12192000"/>
                <a:gd name="connsiteY104" fmla="*/ 87312 h 2868172"/>
                <a:gd name="connsiteX105" fmla="*/ 5781408 w 12192000"/>
                <a:gd name="connsiteY105" fmla="*/ 68262 h 2868172"/>
                <a:gd name="connsiteX106" fmla="*/ 5817921 w 12192000"/>
                <a:gd name="connsiteY106" fmla="*/ 52387 h 2868172"/>
                <a:gd name="connsiteX107" fmla="*/ 5859196 w 12192000"/>
                <a:gd name="connsiteY107" fmla="*/ 36512 h 2868172"/>
                <a:gd name="connsiteX108" fmla="*/ 5905234 w 12192000"/>
                <a:gd name="connsiteY108" fmla="*/ 20637 h 2868172"/>
                <a:gd name="connsiteX109" fmla="*/ 5957621 w 12192000"/>
                <a:gd name="connsiteY109" fmla="*/ 9525 h 2868172"/>
                <a:gd name="connsiteX110" fmla="*/ 6017947 w 12192000"/>
                <a:gd name="connsiteY110" fmla="*/ 3175 h 2868172"/>
                <a:gd name="connsiteX111" fmla="*/ 6086209 w 12192000"/>
                <a:gd name="connsiteY111" fmla="*/ 0 h 2868172"/>
                <a:gd name="connsiteX112" fmla="*/ 6095999 w 12192000"/>
                <a:gd name="connsiteY112" fmla="*/ 455 h 2868172"/>
                <a:gd name="connsiteX113" fmla="*/ 6105789 w 12192000"/>
                <a:gd name="connsiteY113" fmla="*/ 0 h 2868172"/>
                <a:gd name="connsiteX114" fmla="*/ 6174052 w 12192000"/>
                <a:gd name="connsiteY114" fmla="*/ 3175 h 2868172"/>
                <a:gd name="connsiteX115" fmla="*/ 6234377 w 12192000"/>
                <a:gd name="connsiteY115" fmla="*/ 9525 h 2868172"/>
                <a:gd name="connsiteX116" fmla="*/ 6286764 w 12192000"/>
                <a:gd name="connsiteY116" fmla="*/ 20637 h 2868172"/>
                <a:gd name="connsiteX117" fmla="*/ 6332802 w 12192000"/>
                <a:gd name="connsiteY117" fmla="*/ 36512 h 2868172"/>
                <a:gd name="connsiteX118" fmla="*/ 6374077 w 12192000"/>
                <a:gd name="connsiteY118" fmla="*/ 52387 h 2868172"/>
                <a:gd name="connsiteX119" fmla="*/ 6410589 w 12192000"/>
                <a:gd name="connsiteY119" fmla="*/ 68262 h 2868172"/>
                <a:gd name="connsiteX120" fmla="*/ 6448689 w 12192000"/>
                <a:gd name="connsiteY120" fmla="*/ 87312 h 2868172"/>
                <a:gd name="connsiteX121" fmla="*/ 6486789 w 12192000"/>
                <a:gd name="connsiteY121" fmla="*/ 106362 h 2868172"/>
                <a:gd name="connsiteX122" fmla="*/ 6523302 w 12192000"/>
                <a:gd name="connsiteY122" fmla="*/ 125412 h 2868172"/>
                <a:gd name="connsiteX123" fmla="*/ 6564577 w 12192000"/>
                <a:gd name="connsiteY123" fmla="*/ 141287 h 2868172"/>
                <a:gd name="connsiteX124" fmla="*/ 6610614 w 12192000"/>
                <a:gd name="connsiteY124" fmla="*/ 155575 h 2868172"/>
                <a:gd name="connsiteX125" fmla="*/ 6663002 w 12192000"/>
                <a:gd name="connsiteY125" fmla="*/ 166687 h 2868172"/>
                <a:gd name="connsiteX126" fmla="*/ 6723327 w 12192000"/>
                <a:gd name="connsiteY126" fmla="*/ 174625 h 2868172"/>
                <a:gd name="connsiteX127" fmla="*/ 6781799 w 12192000"/>
                <a:gd name="connsiteY127" fmla="*/ 175985 h 2868172"/>
                <a:gd name="connsiteX128" fmla="*/ 6840271 w 12192000"/>
                <a:gd name="connsiteY128" fmla="*/ 174625 h 2868172"/>
                <a:gd name="connsiteX129" fmla="*/ 6900596 w 12192000"/>
                <a:gd name="connsiteY129" fmla="*/ 166687 h 2868172"/>
                <a:gd name="connsiteX130" fmla="*/ 6952983 w 12192000"/>
                <a:gd name="connsiteY130" fmla="*/ 155575 h 2868172"/>
                <a:gd name="connsiteX131" fmla="*/ 6999021 w 12192000"/>
                <a:gd name="connsiteY131" fmla="*/ 141287 h 2868172"/>
                <a:gd name="connsiteX132" fmla="*/ 7040296 w 12192000"/>
                <a:gd name="connsiteY132" fmla="*/ 125412 h 2868172"/>
                <a:gd name="connsiteX133" fmla="*/ 7076808 w 12192000"/>
                <a:gd name="connsiteY133" fmla="*/ 106362 h 2868172"/>
                <a:gd name="connsiteX134" fmla="*/ 7114908 w 12192000"/>
                <a:gd name="connsiteY134" fmla="*/ 87312 h 2868172"/>
                <a:gd name="connsiteX135" fmla="*/ 7153008 w 12192000"/>
                <a:gd name="connsiteY135" fmla="*/ 68262 h 2868172"/>
                <a:gd name="connsiteX136" fmla="*/ 7189521 w 12192000"/>
                <a:gd name="connsiteY136" fmla="*/ 52387 h 2868172"/>
                <a:gd name="connsiteX137" fmla="*/ 7230796 w 12192000"/>
                <a:gd name="connsiteY137" fmla="*/ 36512 h 2868172"/>
                <a:gd name="connsiteX138" fmla="*/ 7276833 w 12192000"/>
                <a:gd name="connsiteY138" fmla="*/ 20637 h 2868172"/>
                <a:gd name="connsiteX139" fmla="*/ 7329221 w 12192000"/>
                <a:gd name="connsiteY139" fmla="*/ 9525 h 2868172"/>
                <a:gd name="connsiteX140" fmla="*/ 7389546 w 12192000"/>
                <a:gd name="connsiteY140" fmla="*/ 3175 h 2868172"/>
                <a:gd name="connsiteX141" fmla="*/ 7457808 w 12192000"/>
                <a:gd name="connsiteY141" fmla="*/ 0 h 2868172"/>
                <a:gd name="connsiteX142" fmla="*/ 7526071 w 12192000"/>
                <a:gd name="connsiteY142" fmla="*/ 3175 h 2868172"/>
                <a:gd name="connsiteX143" fmla="*/ 7586396 w 12192000"/>
                <a:gd name="connsiteY143" fmla="*/ 9525 h 2868172"/>
                <a:gd name="connsiteX144" fmla="*/ 7638783 w 12192000"/>
                <a:gd name="connsiteY144" fmla="*/ 20637 h 2868172"/>
                <a:gd name="connsiteX145" fmla="*/ 7684821 w 12192000"/>
                <a:gd name="connsiteY145" fmla="*/ 36512 h 2868172"/>
                <a:gd name="connsiteX146" fmla="*/ 7726096 w 12192000"/>
                <a:gd name="connsiteY146" fmla="*/ 52387 h 2868172"/>
                <a:gd name="connsiteX147" fmla="*/ 7762608 w 12192000"/>
                <a:gd name="connsiteY147" fmla="*/ 68262 h 2868172"/>
                <a:gd name="connsiteX148" fmla="*/ 7800708 w 12192000"/>
                <a:gd name="connsiteY148" fmla="*/ 87312 h 2868172"/>
                <a:gd name="connsiteX149" fmla="*/ 7838808 w 12192000"/>
                <a:gd name="connsiteY149" fmla="*/ 106362 h 2868172"/>
                <a:gd name="connsiteX150" fmla="*/ 7875321 w 12192000"/>
                <a:gd name="connsiteY150" fmla="*/ 125412 h 2868172"/>
                <a:gd name="connsiteX151" fmla="*/ 7916596 w 12192000"/>
                <a:gd name="connsiteY151" fmla="*/ 141287 h 2868172"/>
                <a:gd name="connsiteX152" fmla="*/ 7962633 w 12192000"/>
                <a:gd name="connsiteY152" fmla="*/ 155575 h 2868172"/>
                <a:gd name="connsiteX153" fmla="*/ 8015021 w 12192000"/>
                <a:gd name="connsiteY153" fmla="*/ 166687 h 2868172"/>
                <a:gd name="connsiteX154" fmla="*/ 8075346 w 12192000"/>
                <a:gd name="connsiteY154" fmla="*/ 174625 h 2868172"/>
                <a:gd name="connsiteX155" fmla="*/ 8143608 w 12192000"/>
                <a:gd name="connsiteY155" fmla="*/ 176212 h 2868172"/>
                <a:gd name="connsiteX156" fmla="*/ 8211871 w 12192000"/>
                <a:gd name="connsiteY156" fmla="*/ 174625 h 2868172"/>
                <a:gd name="connsiteX157" fmla="*/ 8272196 w 12192000"/>
                <a:gd name="connsiteY157" fmla="*/ 166687 h 2868172"/>
                <a:gd name="connsiteX158" fmla="*/ 8324583 w 12192000"/>
                <a:gd name="connsiteY158" fmla="*/ 155575 h 2868172"/>
                <a:gd name="connsiteX159" fmla="*/ 8370621 w 12192000"/>
                <a:gd name="connsiteY159" fmla="*/ 141287 h 2868172"/>
                <a:gd name="connsiteX160" fmla="*/ 8411896 w 12192000"/>
                <a:gd name="connsiteY160" fmla="*/ 125412 h 2868172"/>
                <a:gd name="connsiteX161" fmla="*/ 8448408 w 12192000"/>
                <a:gd name="connsiteY161" fmla="*/ 106362 h 2868172"/>
                <a:gd name="connsiteX162" fmla="*/ 8486508 w 12192000"/>
                <a:gd name="connsiteY162" fmla="*/ 87312 h 2868172"/>
                <a:gd name="connsiteX163" fmla="*/ 8524608 w 12192000"/>
                <a:gd name="connsiteY163" fmla="*/ 68262 h 2868172"/>
                <a:gd name="connsiteX164" fmla="*/ 8561120 w 12192000"/>
                <a:gd name="connsiteY164" fmla="*/ 52387 h 2868172"/>
                <a:gd name="connsiteX165" fmla="*/ 8602396 w 12192000"/>
                <a:gd name="connsiteY165" fmla="*/ 36512 h 2868172"/>
                <a:gd name="connsiteX166" fmla="*/ 8648432 w 12192000"/>
                <a:gd name="connsiteY166" fmla="*/ 20637 h 2868172"/>
                <a:gd name="connsiteX167" fmla="*/ 8700820 w 12192000"/>
                <a:gd name="connsiteY167" fmla="*/ 9525 h 2868172"/>
                <a:gd name="connsiteX168" fmla="*/ 8761146 w 12192000"/>
                <a:gd name="connsiteY168" fmla="*/ 3175 h 2868172"/>
                <a:gd name="connsiteX169" fmla="*/ 8827820 w 12192000"/>
                <a:gd name="connsiteY169" fmla="*/ 0 h 2868172"/>
                <a:gd name="connsiteX170" fmla="*/ 8897670 w 12192000"/>
                <a:gd name="connsiteY170" fmla="*/ 3175 h 2868172"/>
                <a:gd name="connsiteX171" fmla="*/ 8957996 w 12192000"/>
                <a:gd name="connsiteY171" fmla="*/ 9525 h 2868172"/>
                <a:gd name="connsiteX172" fmla="*/ 9010382 w 12192000"/>
                <a:gd name="connsiteY172" fmla="*/ 20637 h 2868172"/>
                <a:gd name="connsiteX173" fmla="*/ 9056420 w 12192000"/>
                <a:gd name="connsiteY173" fmla="*/ 36512 h 2868172"/>
                <a:gd name="connsiteX174" fmla="*/ 9097696 w 12192000"/>
                <a:gd name="connsiteY174" fmla="*/ 52387 h 2868172"/>
                <a:gd name="connsiteX175" fmla="*/ 9134208 w 12192000"/>
                <a:gd name="connsiteY175" fmla="*/ 68262 h 2868172"/>
                <a:gd name="connsiteX176" fmla="*/ 9172308 w 12192000"/>
                <a:gd name="connsiteY176" fmla="*/ 87312 h 2868172"/>
                <a:gd name="connsiteX177" fmla="*/ 9210408 w 12192000"/>
                <a:gd name="connsiteY177" fmla="*/ 106362 h 2868172"/>
                <a:gd name="connsiteX178" fmla="*/ 9246920 w 12192000"/>
                <a:gd name="connsiteY178" fmla="*/ 125412 h 2868172"/>
                <a:gd name="connsiteX179" fmla="*/ 9288196 w 12192000"/>
                <a:gd name="connsiteY179" fmla="*/ 141287 h 2868172"/>
                <a:gd name="connsiteX180" fmla="*/ 9334232 w 12192000"/>
                <a:gd name="connsiteY180" fmla="*/ 155575 h 2868172"/>
                <a:gd name="connsiteX181" fmla="*/ 9386620 w 12192000"/>
                <a:gd name="connsiteY181" fmla="*/ 166687 h 2868172"/>
                <a:gd name="connsiteX182" fmla="*/ 9446946 w 12192000"/>
                <a:gd name="connsiteY182" fmla="*/ 174625 h 2868172"/>
                <a:gd name="connsiteX183" fmla="*/ 9515208 w 12192000"/>
                <a:gd name="connsiteY183" fmla="*/ 176212 h 2868172"/>
                <a:gd name="connsiteX184" fmla="*/ 9583470 w 12192000"/>
                <a:gd name="connsiteY184" fmla="*/ 174625 h 2868172"/>
                <a:gd name="connsiteX185" fmla="*/ 9643796 w 12192000"/>
                <a:gd name="connsiteY185" fmla="*/ 166687 h 2868172"/>
                <a:gd name="connsiteX186" fmla="*/ 9696182 w 12192000"/>
                <a:gd name="connsiteY186" fmla="*/ 155575 h 2868172"/>
                <a:gd name="connsiteX187" fmla="*/ 9742220 w 12192000"/>
                <a:gd name="connsiteY187" fmla="*/ 141287 h 2868172"/>
                <a:gd name="connsiteX188" fmla="*/ 9783496 w 12192000"/>
                <a:gd name="connsiteY188" fmla="*/ 125412 h 2868172"/>
                <a:gd name="connsiteX189" fmla="*/ 9820008 w 12192000"/>
                <a:gd name="connsiteY189" fmla="*/ 106362 h 2868172"/>
                <a:gd name="connsiteX190" fmla="*/ 9896208 w 12192000"/>
                <a:gd name="connsiteY190" fmla="*/ 68262 h 2868172"/>
                <a:gd name="connsiteX191" fmla="*/ 9932720 w 12192000"/>
                <a:gd name="connsiteY191" fmla="*/ 52387 h 2868172"/>
                <a:gd name="connsiteX192" fmla="*/ 9973996 w 12192000"/>
                <a:gd name="connsiteY192" fmla="*/ 36512 h 2868172"/>
                <a:gd name="connsiteX193" fmla="*/ 10020032 w 12192000"/>
                <a:gd name="connsiteY193" fmla="*/ 20637 h 2868172"/>
                <a:gd name="connsiteX194" fmla="*/ 10072420 w 12192000"/>
                <a:gd name="connsiteY194" fmla="*/ 9525 h 2868172"/>
                <a:gd name="connsiteX195" fmla="*/ 10132746 w 12192000"/>
                <a:gd name="connsiteY195" fmla="*/ 3175 h 2868172"/>
                <a:gd name="connsiteX196" fmla="*/ 10201008 w 12192000"/>
                <a:gd name="connsiteY196" fmla="*/ 0 h 2868172"/>
                <a:gd name="connsiteX197" fmla="*/ 10269270 w 12192000"/>
                <a:gd name="connsiteY197" fmla="*/ 3175 h 2868172"/>
                <a:gd name="connsiteX198" fmla="*/ 10329596 w 12192000"/>
                <a:gd name="connsiteY198" fmla="*/ 9525 h 2868172"/>
                <a:gd name="connsiteX199" fmla="*/ 10381982 w 12192000"/>
                <a:gd name="connsiteY199" fmla="*/ 20637 h 2868172"/>
                <a:gd name="connsiteX200" fmla="*/ 10428020 w 12192000"/>
                <a:gd name="connsiteY200" fmla="*/ 36512 h 2868172"/>
                <a:gd name="connsiteX201" fmla="*/ 10469296 w 12192000"/>
                <a:gd name="connsiteY201" fmla="*/ 52387 h 2868172"/>
                <a:gd name="connsiteX202" fmla="*/ 10505808 w 12192000"/>
                <a:gd name="connsiteY202" fmla="*/ 68262 h 2868172"/>
                <a:gd name="connsiteX203" fmla="*/ 10543908 w 12192000"/>
                <a:gd name="connsiteY203" fmla="*/ 87312 h 2868172"/>
                <a:gd name="connsiteX204" fmla="*/ 10582008 w 12192000"/>
                <a:gd name="connsiteY204" fmla="*/ 106362 h 2868172"/>
                <a:gd name="connsiteX205" fmla="*/ 10618520 w 12192000"/>
                <a:gd name="connsiteY205" fmla="*/ 125412 h 2868172"/>
                <a:gd name="connsiteX206" fmla="*/ 10659796 w 12192000"/>
                <a:gd name="connsiteY206" fmla="*/ 141287 h 2868172"/>
                <a:gd name="connsiteX207" fmla="*/ 10705832 w 12192000"/>
                <a:gd name="connsiteY207" fmla="*/ 155575 h 2868172"/>
                <a:gd name="connsiteX208" fmla="*/ 10758220 w 12192000"/>
                <a:gd name="connsiteY208" fmla="*/ 166687 h 2868172"/>
                <a:gd name="connsiteX209" fmla="*/ 10818546 w 12192000"/>
                <a:gd name="connsiteY209" fmla="*/ 174625 h 2868172"/>
                <a:gd name="connsiteX210" fmla="*/ 10886808 w 12192000"/>
                <a:gd name="connsiteY210" fmla="*/ 176212 h 2868172"/>
                <a:gd name="connsiteX211" fmla="*/ 10955070 w 12192000"/>
                <a:gd name="connsiteY211" fmla="*/ 174625 h 2868172"/>
                <a:gd name="connsiteX212" fmla="*/ 11015396 w 12192000"/>
                <a:gd name="connsiteY212" fmla="*/ 166687 h 2868172"/>
                <a:gd name="connsiteX213" fmla="*/ 11067782 w 12192000"/>
                <a:gd name="connsiteY213" fmla="*/ 155575 h 2868172"/>
                <a:gd name="connsiteX214" fmla="*/ 11113820 w 12192000"/>
                <a:gd name="connsiteY214" fmla="*/ 141287 h 2868172"/>
                <a:gd name="connsiteX215" fmla="*/ 11155096 w 12192000"/>
                <a:gd name="connsiteY215" fmla="*/ 125412 h 2868172"/>
                <a:gd name="connsiteX216" fmla="*/ 11191608 w 12192000"/>
                <a:gd name="connsiteY216" fmla="*/ 106362 h 2868172"/>
                <a:gd name="connsiteX217" fmla="*/ 11229708 w 12192000"/>
                <a:gd name="connsiteY217" fmla="*/ 87312 h 2868172"/>
                <a:gd name="connsiteX218" fmla="*/ 11267808 w 12192000"/>
                <a:gd name="connsiteY218" fmla="*/ 68262 h 2868172"/>
                <a:gd name="connsiteX219" fmla="*/ 11304320 w 12192000"/>
                <a:gd name="connsiteY219" fmla="*/ 52387 h 2868172"/>
                <a:gd name="connsiteX220" fmla="*/ 11345596 w 12192000"/>
                <a:gd name="connsiteY220" fmla="*/ 36512 h 2868172"/>
                <a:gd name="connsiteX221" fmla="*/ 11391632 w 12192000"/>
                <a:gd name="connsiteY221" fmla="*/ 20637 h 2868172"/>
                <a:gd name="connsiteX222" fmla="*/ 11444020 w 12192000"/>
                <a:gd name="connsiteY222" fmla="*/ 9525 h 2868172"/>
                <a:gd name="connsiteX223" fmla="*/ 11504346 w 12192000"/>
                <a:gd name="connsiteY223" fmla="*/ 3175 h 2868172"/>
                <a:gd name="connsiteX224" fmla="*/ 11572608 w 12192000"/>
                <a:gd name="connsiteY224" fmla="*/ 0 h 2868172"/>
                <a:gd name="connsiteX225" fmla="*/ 11640870 w 12192000"/>
                <a:gd name="connsiteY225" fmla="*/ 3175 h 2868172"/>
                <a:gd name="connsiteX226" fmla="*/ 11701196 w 12192000"/>
                <a:gd name="connsiteY226" fmla="*/ 9525 h 2868172"/>
                <a:gd name="connsiteX227" fmla="*/ 11753582 w 12192000"/>
                <a:gd name="connsiteY227" fmla="*/ 20637 h 2868172"/>
                <a:gd name="connsiteX228" fmla="*/ 11799620 w 12192000"/>
                <a:gd name="connsiteY228" fmla="*/ 36512 h 2868172"/>
                <a:gd name="connsiteX229" fmla="*/ 11840896 w 12192000"/>
                <a:gd name="connsiteY229" fmla="*/ 52387 h 2868172"/>
                <a:gd name="connsiteX230" fmla="*/ 11877408 w 12192000"/>
                <a:gd name="connsiteY230" fmla="*/ 68262 h 2868172"/>
                <a:gd name="connsiteX231" fmla="*/ 11915508 w 12192000"/>
                <a:gd name="connsiteY231" fmla="*/ 87312 h 2868172"/>
                <a:gd name="connsiteX232" fmla="*/ 11953608 w 12192000"/>
                <a:gd name="connsiteY232" fmla="*/ 106362 h 2868172"/>
                <a:gd name="connsiteX233" fmla="*/ 11990120 w 12192000"/>
                <a:gd name="connsiteY233" fmla="*/ 125412 h 2868172"/>
                <a:gd name="connsiteX234" fmla="*/ 12031396 w 12192000"/>
                <a:gd name="connsiteY234" fmla="*/ 141287 h 2868172"/>
                <a:gd name="connsiteX235" fmla="*/ 12077432 w 12192000"/>
                <a:gd name="connsiteY235" fmla="*/ 155575 h 2868172"/>
                <a:gd name="connsiteX236" fmla="*/ 12129820 w 12192000"/>
                <a:gd name="connsiteY236" fmla="*/ 166688 h 2868172"/>
                <a:gd name="connsiteX237" fmla="*/ 12190146 w 12192000"/>
                <a:gd name="connsiteY237" fmla="*/ 174625 h 2868172"/>
                <a:gd name="connsiteX238" fmla="*/ 12192000 w 12192000"/>
                <a:gd name="connsiteY238" fmla="*/ 174668 h 2868172"/>
                <a:gd name="connsiteX239" fmla="*/ 12192000 w 12192000"/>
                <a:gd name="connsiteY239" fmla="*/ 319047 h 2868172"/>
                <a:gd name="connsiteX240" fmla="*/ 12192000 w 12192000"/>
                <a:gd name="connsiteY240" fmla="*/ 885826 h 2868172"/>
                <a:gd name="connsiteX241" fmla="*/ 12192000 w 12192000"/>
                <a:gd name="connsiteY241" fmla="*/ 1030205 h 2868172"/>
                <a:gd name="connsiteX242" fmla="*/ 12192000 w 12192000"/>
                <a:gd name="connsiteY242" fmla="*/ 1553722 h 2868172"/>
                <a:gd name="connsiteX243" fmla="*/ 12192000 w 12192000"/>
                <a:gd name="connsiteY243" fmla="*/ 1787292 h 2868172"/>
                <a:gd name="connsiteX244" fmla="*/ 12192000 w 12192000"/>
                <a:gd name="connsiteY244" fmla="*/ 1931671 h 2868172"/>
                <a:gd name="connsiteX245" fmla="*/ 12192000 w 12192000"/>
                <a:gd name="connsiteY245" fmla="*/ 2868172 h 2868172"/>
                <a:gd name="connsiteX246" fmla="*/ 12191997 w 12192000"/>
                <a:gd name="connsiteY246" fmla="*/ 2868172 h 2868172"/>
                <a:gd name="connsiteX247" fmla="*/ 1 w 12192000"/>
                <a:gd name="connsiteY247" fmla="*/ 2868172 h 2868172"/>
                <a:gd name="connsiteX248" fmla="*/ 0 w 12192000"/>
                <a:gd name="connsiteY248" fmla="*/ 2868172 h 2868172"/>
                <a:gd name="connsiteX249" fmla="*/ 0 w 12192000"/>
                <a:gd name="connsiteY249" fmla="*/ 1931671 h 2868172"/>
                <a:gd name="connsiteX250" fmla="*/ 0 w 12192000"/>
                <a:gd name="connsiteY250" fmla="*/ 1787292 h 2868172"/>
                <a:gd name="connsiteX251" fmla="*/ 0 w 12192000"/>
                <a:gd name="connsiteY251" fmla="*/ 1553722 h 2868172"/>
                <a:gd name="connsiteX252" fmla="*/ 0 w 12192000"/>
                <a:gd name="connsiteY252" fmla="*/ 1030205 h 2868172"/>
                <a:gd name="connsiteX253" fmla="*/ 0 w 12192000"/>
                <a:gd name="connsiteY253" fmla="*/ 885826 h 2868172"/>
                <a:gd name="connsiteX254" fmla="*/ 0 w 12192000"/>
                <a:gd name="connsiteY254" fmla="*/ 319047 h 2868172"/>
                <a:gd name="connsiteX255" fmla="*/ 0 w 12192000"/>
                <a:gd name="connsiteY255" fmla="*/ 174668 h 2868172"/>
                <a:gd name="connsiteX256" fmla="*/ 1852 w 12192000"/>
                <a:gd name="connsiteY256" fmla="*/ 174625 h 2868172"/>
                <a:gd name="connsiteX257" fmla="*/ 62177 w 12192000"/>
                <a:gd name="connsiteY257" fmla="*/ 166687 h 2868172"/>
                <a:gd name="connsiteX258" fmla="*/ 114564 w 12192000"/>
                <a:gd name="connsiteY258" fmla="*/ 155575 h 2868172"/>
                <a:gd name="connsiteX259" fmla="*/ 160602 w 12192000"/>
                <a:gd name="connsiteY259" fmla="*/ 141287 h 2868172"/>
                <a:gd name="connsiteX260" fmla="*/ 201877 w 12192000"/>
                <a:gd name="connsiteY260" fmla="*/ 125412 h 2868172"/>
                <a:gd name="connsiteX261" fmla="*/ 238389 w 12192000"/>
                <a:gd name="connsiteY261" fmla="*/ 106362 h 2868172"/>
                <a:gd name="connsiteX262" fmla="*/ 276489 w 12192000"/>
                <a:gd name="connsiteY262" fmla="*/ 87312 h 2868172"/>
                <a:gd name="connsiteX263" fmla="*/ 314589 w 12192000"/>
                <a:gd name="connsiteY263" fmla="*/ 68262 h 2868172"/>
                <a:gd name="connsiteX264" fmla="*/ 351102 w 12192000"/>
                <a:gd name="connsiteY264" fmla="*/ 52387 h 2868172"/>
                <a:gd name="connsiteX265" fmla="*/ 392377 w 12192000"/>
                <a:gd name="connsiteY265" fmla="*/ 36512 h 2868172"/>
                <a:gd name="connsiteX266" fmla="*/ 438414 w 12192000"/>
                <a:gd name="connsiteY266" fmla="*/ 20637 h 2868172"/>
                <a:gd name="connsiteX267" fmla="*/ 490802 w 12192000"/>
                <a:gd name="connsiteY267" fmla="*/ 9525 h 2868172"/>
                <a:gd name="connsiteX268" fmla="*/ 551127 w 12192000"/>
                <a:gd name="connsiteY268" fmla="*/ 3175 h 286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2192000" h="2868172">
                  <a:moveTo>
                    <a:pt x="619389" y="0"/>
                  </a:moveTo>
                  <a:lnTo>
                    <a:pt x="687652" y="3175"/>
                  </a:lnTo>
                  <a:lnTo>
                    <a:pt x="747977" y="9525"/>
                  </a:lnTo>
                  <a:lnTo>
                    <a:pt x="800364" y="20637"/>
                  </a:lnTo>
                  <a:lnTo>
                    <a:pt x="846402" y="36512"/>
                  </a:lnTo>
                  <a:lnTo>
                    <a:pt x="887677" y="52387"/>
                  </a:lnTo>
                  <a:lnTo>
                    <a:pt x="924189" y="68262"/>
                  </a:lnTo>
                  <a:lnTo>
                    <a:pt x="962289" y="87312"/>
                  </a:lnTo>
                  <a:lnTo>
                    <a:pt x="1000389" y="106362"/>
                  </a:lnTo>
                  <a:lnTo>
                    <a:pt x="1036902" y="125412"/>
                  </a:lnTo>
                  <a:lnTo>
                    <a:pt x="1078177" y="141287"/>
                  </a:lnTo>
                  <a:lnTo>
                    <a:pt x="1124214" y="155575"/>
                  </a:lnTo>
                  <a:lnTo>
                    <a:pt x="1176602" y="166687"/>
                  </a:lnTo>
                  <a:lnTo>
                    <a:pt x="1236927" y="174625"/>
                  </a:lnTo>
                  <a:lnTo>
                    <a:pt x="1305189" y="176212"/>
                  </a:lnTo>
                  <a:lnTo>
                    <a:pt x="1373452" y="174625"/>
                  </a:lnTo>
                  <a:lnTo>
                    <a:pt x="1433777" y="166687"/>
                  </a:lnTo>
                  <a:lnTo>
                    <a:pt x="1486164" y="155575"/>
                  </a:lnTo>
                  <a:lnTo>
                    <a:pt x="1532202" y="141287"/>
                  </a:lnTo>
                  <a:lnTo>
                    <a:pt x="1573477" y="125412"/>
                  </a:lnTo>
                  <a:lnTo>
                    <a:pt x="1609989" y="106362"/>
                  </a:lnTo>
                  <a:lnTo>
                    <a:pt x="1648089" y="87312"/>
                  </a:lnTo>
                  <a:lnTo>
                    <a:pt x="1686189" y="68262"/>
                  </a:lnTo>
                  <a:lnTo>
                    <a:pt x="1722702" y="52387"/>
                  </a:lnTo>
                  <a:lnTo>
                    <a:pt x="1763977" y="36512"/>
                  </a:lnTo>
                  <a:lnTo>
                    <a:pt x="1810014" y="20637"/>
                  </a:lnTo>
                  <a:lnTo>
                    <a:pt x="1862402" y="9525"/>
                  </a:lnTo>
                  <a:lnTo>
                    <a:pt x="1922727" y="3175"/>
                  </a:lnTo>
                  <a:lnTo>
                    <a:pt x="1990989" y="0"/>
                  </a:lnTo>
                  <a:lnTo>
                    <a:pt x="2059252" y="3175"/>
                  </a:lnTo>
                  <a:lnTo>
                    <a:pt x="2119577" y="9525"/>
                  </a:lnTo>
                  <a:lnTo>
                    <a:pt x="2171964" y="20637"/>
                  </a:lnTo>
                  <a:lnTo>
                    <a:pt x="2218002" y="36512"/>
                  </a:lnTo>
                  <a:lnTo>
                    <a:pt x="2259277" y="52387"/>
                  </a:lnTo>
                  <a:lnTo>
                    <a:pt x="2295789" y="68262"/>
                  </a:lnTo>
                  <a:lnTo>
                    <a:pt x="2333889" y="87312"/>
                  </a:lnTo>
                  <a:lnTo>
                    <a:pt x="2371989" y="106362"/>
                  </a:lnTo>
                  <a:lnTo>
                    <a:pt x="2408502" y="125412"/>
                  </a:lnTo>
                  <a:lnTo>
                    <a:pt x="2449777" y="141287"/>
                  </a:lnTo>
                  <a:lnTo>
                    <a:pt x="2495814" y="155575"/>
                  </a:lnTo>
                  <a:lnTo>
                    <a:pt x="2548202" y="166687"/>
                  </a:lnTo>
                  <a:lnTo>
                    <a:pt x="2608527" y="174625"/>
                  </a:lnTo>
                  <a:lnTo>
                    <a:pt x="2676789" y="176212"/>
                  </a:lnTo>
                  <a:lnTo>
                    <a:pt x="2745052" y="174625"/>
                  </a:lnTo>
                  <a:lnTo>
                    <a:pt x="2805377" y="166687"/>
                  </a:lnTo>
                  <a:lnTo>
                    <a:pt x="2857764" y="155575"/>
                  </a:lnTo>
                  <a:lnTo>
                    <a:pt x="2903802" y="141287"/>
                  </a:lnTo>
                  <a:lnTo>
                    <a:pt x="2945077" y="125412"/>
                  </a:lnTo>
                  <a:lnTo>
                    <a:pt x="2981589" y="106362"/>
                  </a:lnTo>
                  <a:lnTo>
                    <a:pt x="3019689" y="87312"/>
                  </a:lnTo>
                  <a:lnTo>
                    <a:pt x="3057789" y="68262"/>
                  </a:lnTo>
                  <a:lnTo>
                    <a:pt x="3094302" y="52387"/>
                  </a:lnTo>
                  <a:lnTo>
                    <a:pt x="3135577" y="36512"/>
                  </a:lnTo>
                  <a:lnTo>
                    <a:pt x="3181614" y="20637"/>
                  </a:lnTo>
                  <a:lnTo>
                    <a:pt x="3234002" y="9525"/>
                  </a:lnTo>
                  <a:lnTo>
                    <a:pt x="3294327" y="3175"/>
                  </a:lnTo>
                  <a:lnTo>
                    <a:pt x="3361002" y="0"/>
                  </a:lnTo>
                  <a:lnTo>
                    <a:pt x="3430852" y="3175"/>
                  </a:lnTo>
                  <a:lnTo>
                    <a:pt x="3491177" y="9525"/>
                  </a:lnTo>
                  <a:lnTo>
                    <a:pt x="3543564" y="20637"/>
                  </a:lnTo>
                  <a:lnTo>
                    <a:pt x="3589602" y="36512"/>
                  </a:lnTo>
                  <a:lnTo>
                    <a:pt x="3630877" y="52387"/>
                  </a:lnTo>
                  <a:lnTo>
                    <a:pt x="3667389" y="68262"/>
                  </a:lnTo>
                  <a:lnTo>
                    <a:pt x="3705489" y="87312"/>
                  </a:lnTo>
                  <a:lnTo>
                    <a:pt x="3743589" y="106362"/>
                  </a:lnTo>
                  <a:lnTo>
                    <a:pt x="3780102" y="125412"/>
                  </a:lnTo>
                  <a:lnTo>
                    <a:pt x="3821377" y="141287"/>
                  </a:lnTo>
                  <a:lnTo>
                    <a:pt x="3867414" y="155575"/>
                  </a:lnTo>
                  <a:lnTo>
                    <a:pt x="3919802" y="166687"/>
                  </a:lnTo>
                  <a:lnTo>
                    <a:pt x="3980127" y="174625"/>
                  </a:lnTo>
                  <a:lnTo>
                    <a:pt x="4048389" y="176212"/>
                  </a:lnTo>
                  <a:lnTo>
                    <a:pt x="4116652" y="174625"/>
                  </a:lnTo>
                  <a:lnTo>
                    <a:pt x="4176977" y="166687"/>
                  </a:lnTo>
                  <a:lnTo>
                    <a:pt x="4229364" y="155575"/>
                  </a:lnTo>
                  <a:lnTo>
                    <a:pt x="4275402" y="141287"/>
                  </a:lnTo>
                  <a:lnTo>
                    <a:pt x="4316677" y="125412"/>
                  </a:lnTo>
                  <a:lnTo>
                    <a:pt x="4353189" y="106362"/>
                  </a:lnTo>
                  <a:lnTo>
                    <a:pt x="4429389" y="68262"/>
                  </a:lnTo>
                  <a:lnTo>
                    <a:pt x="4465902" y="52387"/>
                  </a:lnTo>
                  <a:lnTo>
                    <a:pt x="4507177" y="36512"/>
                  </a:lnTo>
                  <a:lnTo>
                    <a:pt x="4553215" y="20637"/>
                  </a:lnTo>
                  <a:lnTo>
                    <a:pt x="4605602" y="9525"/>
                  </a:lnTo>
                  <a:lnTo>
                    <a:pt x="4665928" y="3175"/>
                  </a:lnTo>
                  <a:lnTo>
                    <a:pt x="4734189" y="0"/>
                  </a:lnTo>
                  <a:lnTo>
                    <a:pt x="4802453" y="3175"/>
                  </a:lnTo>
                  <a:lnTo>
                    <a:pt x="4862777" y="9525"/>
                  </a:lnTo>
                  <a:lnTo>
                    <a:pt x="4915165" y="20637"/>
                  </a:lnTo>
                  <a:lnTo>
                    <a:pt x="4961201" y="36512"/>
                  </a:lnTo>
                  <a:lnTo>
                    <a:pt x="5002477" y="52387"/>
                  </a:lnTo>
                  <a:lnTo>
                    <a:pt x="5038989" y="68262"/>
                  </a:lnTo>
                  <a:lnTo>
                    <a:pt x="5077090" y="87312"/>
                  </a:lnTo>
                  <a:lnTo>
                    <a:pt x="5115189" y="106362"/>
                  </a:lnTo>
                  <a:lnTo>
                    <a:pt x="5151701" y="125412"/>
                  </a:lnTo>
                  <a:lnTo>
                    <a:pt x="5192977" y="141287"/>
                  </a:lnTo>
                  <a:lnTo>
                    <a:pt x="5239014" y="155575"/>
                  </a:lnTo>
                  <a:lnTo>
                    <a:pt x="5291401" y="166687"/>
                  </a:lnTo>
                  <a:lnTo>
                    <a:pt x="5351727" y="174625"/>
                  </a:lnTo>
                  <a:lnTo>
                    <a:pt x="5410199" y="175985"/>
                  </a:lnTo>
                  <a:lnTo>
                    <a:pt x="5468671" y="174625"/>
                  </a:lnTo>
                  <a:lnTo>
                    <a:pt x="5528996" y="166687"/>
                  </a:lnTo>
                  <a:lnTo>
                    <a:pt x="5581383" y="155575"/>
                  </a:lnTo>
                  <a:lnTo>
                    <a:pt x="5627421" y="141287"/>
                  </a:lnTo>
                  <a:lnTo>
                    <a:pt x="5668696" y="125412"/>
                  </a:lnTo>
                  <a:lnTo>
                    <a:pt x="5705209" y="106362"/>
                  </a:lnTo>
                  <a:lnTo>
                    <a:pt x="5743308" y="87312"/>
                  </a:lnTo>
                  <a:lnTo>
                    <a:pt x="5781408" y="68262"/>
                  </a:lnTo>
                  <a:lnTo>
                    <a:pt x="5817921" y="52387"/>
                  </a:lnTo>
                  <a:lnTo>
                    <a:pt x="5859196" y="36512"/>
                  </a:lnTo>
                  <a:lnTo>
                    <a:pt x="5905234" y="20637"/>
                  </a:lnTo>
                  <a:lnTo>
                    <a:pt x="5957621" y="9525"/>
                  </a:lnTo>
                  <a:lnTo>
                    <a:pt x="6017947" y="3175"/>
                  </a:lnTo>
                  <a:lnTo>
                    <a:pt x="6086209" y="0"/>
                  </a:lnTo>
                  <a:lnTo>
                    <a:pt x="6095999" y="455"/>
                  </a:lnTo>
                  <a:lnTo>
                    <a:pt x="6105789" y="0"/>
                  </a:lnTo>
                  <a:lnTo>
                    <a:pt x="6174052" y="3175"/>
                  </a:lnTo>
                  <a:lnTo>
                    <a:pt x="6234377" y="9525"/>
                  </a:lnTo>
                  <a:lnTo>
                    <a:pt x="6286764" y="20637"/>
                  </a:lnTo>
                  <a:lnTo>
                    <a:pt x="6332802" y="36512"/>
                  </a:lnTo>
                  <a:lnTo>
                    <a:pt x="6374077" y="52387"/>
                  </a:lnTo>
                  <a:lnTo>
                    <a:pt x="6410589" y="68262"/>
                  </a:lnTo>
                  <a:lnTo>
                    <a:pt x="6448689" y="87312"/>
                  </a:lnTo>
                  <a:lnTo>
                    <a:pt x="6486789" y="106362"/>
                  </a:lnTo>
                  <a:lnTo>
                    <a:pt x="6523302" y="125412"/>
                  </a:lnTo>
                  <a:lnTo>
                    <a:pt x="6564577" y="141287"/>
                  </a:lnTo>
                  <a:lnTo>
                    <a:pt x="6610614" y="155575"/>
                  </a:lnTo>
                  <a:lnTo>
                    <a:pt x="6663002" y="166687"/>
                  </a:lnTo>
                  <a:lnTo>
                    <a:pt x="6723327" y="174625"/>
                  </a:lnTo>
                  <a:lnTo>
                    <a:pt x="6781799" y="175985"/>
                  </a:lnTo>
                  <a:lnTo>
                    <a:pt x="6840271" y="174625"/>
                  </a:lnTo>
                  <a:lnTo>
                    <a:pt x="6900596" y="166687"/>
                  </a:lnTo>
                  <a:lnTo>
                    <a:pt x="6952983" y="155575"/>
                  </a:lnTo>
                  <a:lnTo>
                    <a:pt x="6999021" y="141287"/>
                  </a:lnTo>
                  <a:lnTo>
                    <a:pt x="7040296" y="125412"/>
                  </a:lnTo>
                  <a:lnTo>
                    <a:pt x="7076808" y="106362"/>
                  </a:lnTo>
                  <a:lnTo>
                    <a:pt x="7114908" y="87312"/>
                  </a:lnTo>
                  <a:lnTo>
                    <a:pt x="7153008" y="68262"/>
                  </a:lnTo>
                  <a:lnTo>
                    <a:pt x="7189521" y="52387"/>
                  </a:lnTo>
                  <a:lnTo>
                    <a:pt x="7230796" y="36512"/>
                  </a:lnTo>
                  <a:lnTo>
                    <a:pt x="7276833" y="20637"/>
                  </a:lnTo>
                  <a:lnTo>
                    <a:pt x="7329221" y="9525"/>
                  </a:lnTo>
                  <a:lnTo>
                    <a:pt x="7389546" y="3175"/>
                  </a:lnTo>
                  <a:lnTo>
                    <a:pt x="7457808" y="0"/>
                  </a:lnTo>
                  <a:lnTo>
                    <a:pt x="7526071" y="3175"/>
                  </a:lnTo>
                  <a:lnTo>
                    <a:pt x="7586396" y="9525"/>
                  </a:lnTo>
                  <a:lnTo>
                    <a:pt x="7638783" y="20637"/>
                  </a:lnTo>
                  <a:lnTo>
                    <a:pt x="7684821" y="36512"/>
                  </a:lnTo>
                  <a:lnTo>
                    <a:pt x="7726096" y="52387"/>
                  </a:lnTo>
                  <a:lnTo>
                    <a:pt x="7762608" y="68262"/>
                  </a:lnTo>
                  <a:lnTo>
                    <a:pt x="7800708" y="87312"/>
                  </a:lnTo>
                  <a:lnTo>
                    <a:pt x="7838808" y="106362"/>
                  </a:lnTo>
                  <a:lnTo>
                    <a:pt x="7875321" y="125412"/>
                  </a:lnTo>
                  <a:lnTo>
                    <a:pt x="7916596" y="141287"/>
                  </a:lnTo>
                  <a:lnTo>
                    <a:pt x="7962633" y="155575"/>
                  </a:lnTo>
                  <a:lnTo>
                    <a:pt x="8015021" y="166687"/>
                  </a:lnTo>
                  <a:lnTo>
                    <a:pt x="8075346" y="174625"/>
                  </a:lnTo>
                  <a:lnTo>
                    <a:pt x="8143608" y="176212"/>
                  </a:lnTo>
                  <a:lnTo>
                    <a:pt x="8211871" y="174625"/>
                  </a:lnTo>
                  <a:lnTo>
                    <a:pt x="8272196" y="166687"/>
                  </a:lnTo>
                  <a:lnTo>
                    <a:pt x="8324583" y="155575"/>
                  </a:lnTo>
                  <a:lnTo>
                    <a:pt x="8370621" y="141287"/>
                  </a:lnTo>
                  <a:lnTo>
                    <a:pt x="8411896" y="125412"/>
                  </a:lnTo>
                  <a:lnTo>
                    <a:pt x="8448408" y="106362"/>
                  </a:lnTo>
                  <a:lnTo>
                    <a:pt x="8486508" y="87312"/>
                  </a:lnTo>
                  <a:lnTo>
                    <a:pt x="8524608" y="68262"/>
                  </a:lnTo>
                  <a:lnTo>
                    <a:pt x="8561120" y="52387"/>
                  </a:lnTo>
                  <a:lnTo>
                    <a:pt x="8602396" y="36512"/>
                  </a:lnTo>
                  <a:lnTo>
                    <a:pt x="8648432" y="20637"/>
                  </a:lnTo>
                  <a:lnTo>
                    <a:pt x="8700820" y="9525"/>
                  </a:lnTo>
                  <a:lnTo>
                    <a:pt x="8761146" y="3175"/>
                  </a:lnTo>
                  <a:lnTo>
                    <a:pt x="8827820" y="0"/>
                  </a:lnTo>
                  <a:lnTo>
                    <a:pt x="8897670" y="3175"/>
                  </a:lnTo>
                  <a:lnTo>
                    <a:pt x="8957996" y="9525"/>
                  </a:lnTo>
                  <a:lnTo>
                    <a:pt x="9010382" y="20637"/>
                  </a:lnTo>
                  <a:lnTo>
                    <a:pt x="9056420" y="36512"/>
                  </a:lnTo>
                  <a:lnTo>
                    <a:pt x="9097696" y="52387"/>
                  </a:lnTo>
                  <a:lnTo>
                    <a:pt x="9134208" y="68262"/>
                  </a:lnTo>
                  <a:lnTo>
                    <a:pt x="9172308" y="87312"/>
                  </a:lnTo>
                  <a:lnTo>
                    <a:pt x="9210408" y="106362"/>
                  </a:lnTo>
                  <a:lnTo>
                    <a:pt x="9246920" y="125412"/>
                  </a:lnTo>
                  <a:lnTo>
                    <a:pt x="9288196" y="141287"/>
                  </a:lnTo>
                  <a:lnTo>
                    <a:pt x="9334232" y="155575"/>
                  </a:lnTo>
                  <a:lnTo>
                    <a:pt x="9386620" y="166687"/>
                  </a:lnTo>
                  <a:lnTo>
                    <a:pt x="9446946" y="174625"/>
                  </a:lnTo>
                  <a:lnTo>
                    <a:pt x="9515208" y="176212"/>
                  </a:lnTo>
                  <a:lnTo>
                    <a:pt x="9583470" y="174625"/>
                  </a:lnTo>
                  <a:lnTo>
                    <a:pt x="9643796" y="166687"/>
                  </a:lnTo>
                  <a:lnTo>
                    <a:pt x="9696182" y="155575"/>
                  </a:lnTo>
                  <a:lnTo>
                    <a:pt x="9742220" y="141287"/>
                  </a:lnTo>
                  <a:lnTo>
                    <a:pt x="9783496" y="125412"/>
                  </a:lnTo>
                  <a:lnTo>
                    <a:pt x="9820008" y="106362"/>
                  </a:lnTo>
                  <a:lnTo>
                    <a:pt x="9896208" y="68262"/>
                  </a:lnTo>
                  <a:lnTo>
                    <a:pt x="9932720" y="52387"/>
                  </a:lnTo>
                  <a:lnTo>
                    <a:pt x="9973996" y="36512"/>
                  </a:lnTo>
                  <a:lnTo>
                    <a:pt x="10020032" y="20637"/>
                  </a:lnTo>
                  <a:lnTo>
                    <a:pt x="10072420" y="9525"/>
                  </a:lnTo>
                  <a:lnTo>
                    <a:pt x="10132746" y="3175"/>
                  </a:lnTo>
                  <a:lnTo>
                    <a:pt x="10201008" y="0"/>
                  </a:lnTo>
                  <a:lnTo>
                    <a:pt x="10269270" y="3175"/>
                  </a:lnTo>
                  <a:lnTo>
                    <a:pt x="10329596" y="9525"/>
                  </a:lnTo>
                  <a:lnTo>
                    <a:pt x="10381982" y="20637"/>
                  </a:lnTo>
                  <a:lnTo>
                    <a:pt x="10428020" y="36512"/>
                  </a:lnTo>
                  <a:lnTo>
                    <a:pt x="10469296" y="52387"/>
                  </a:lnTo>
                  <a:lnTo>
                    <a:pt x="10505808" y="68262"/>
                  </a:lnTo>
                  <a:lnTo>
                    <a:pt x="10543908" y="87312"/>
                  </a:lnTo>
                  <a:lnTo>
                    <a:pt x="10582008" y="106362"/>
                  </a:lnTo>
                  <a:lnTo>
                    <a:pt x="10618520" y="125412"/>
                  </a:lnTo>
                  <a:lnTo>
                    <a:pt x="10659796" y="141287"/>
                  </a:lnTo>
                  <a:lnTo>
                    <a:pt x="10705832" y="155575"/>
                  </a:lnTo>
                  <a:lnTo>
                    <a:pt x="10758220" y="166687"/>
                  </a:lnTo>
                  <a:lnTo>
                    <a:pt x="10818546" y="174625"/>
                  </a:lnTo>
                  <a:lnTo>
                    <a:pt x="10886808" y="176212"/>
                  </a:lnTo>
                  <a:lnTo>
                    <a:pt x="10955070" y="174625"/>
                  </a:lnTo>
                  <a:lnTo>
                    <a:pt x="11015396" y="166687"/>
                  </a:lnTo>
                  <a:lnTo>
                    <a:pt x="11067782" y="155575"/>
                  </a:lnTo>
                  <a:lnTo>
                    <a:pt x="11113820" y="141287"/>
                  </a:lnTo>
                  <a:lnTo>
                    <a:pt x="11155096" y="125412"/>
                  </a:lnTo>
                  <a:lnTo>
                    <a:pt x="11191608" y="106362"/>
                  </a:lnTo>
                  <a:lnTo>
                    <a:pt x="11229708" y="87312"/>
                  </a:lnTo>
                  <a:lnTo>
                    <a:pt x="11267808" y="68262"/>
                  </a:lnTo>
                  <a:lnTo>
                    <a:pt x="11304320" y="52387"/>
                  </a:lnTo>
                  <a:lnTo>
                    <a:pt x="11345596" y="36512"/>
                  </a:lnTo>
                  <a:lnTo>
                    <a:pt x="11391632" y="20637"/>
                  </a:lnTo>
                  <a:lnTo>
                    <a:pt x="11444020" y="9525"/>
                  </a:lnTo>
                  <a:lnTo>
                    <a:pt x="11504346" y="3175"/>
                  </a:lnTo>
                  <a:lnTo>
                    <a:pt x="11572608" y="0"/>
                  </a:lnTo>
                  <a:lnTo>
                    <a:pt x="11640870" y="3175"/>
                  </a:lnTo>
                  <a:lnTo>
                    <a:pt x="11701196" y="9525"/>
                  </a:lnTo>
                  <a:lnTo>
                    <a:pt x="11753582" y="20637"/>
                  </a:lnTo>
                  <a:lnTo>
                    <a:pt x="11799620" y="36512"/>
                  </a:lnTo>
                  <a:lnTo>
                    <a:pt x="11840896" y="52387"/>
                  </a:lnTo>
                  <a:lnTo>
                    <a:pt x="11877408" y="68262"/>
                  </a:lnTo>
                  <a:lnTo>
                    <a:pt x="11915508" y="87312"/>
                  </a:lnTo>
                  <a:lnTo>
                    <a:pt x="11953608" y="106362"/>
                  </a:lnTo>
                  <a:lnTo>
                    <a:pt x="11990120" y="125412"/>
                  </a:lnTo>
                  <a:lnTo>
                    <a:pt x="12031396" y="141287"/>
                  </a:lnTo>
                  <a:lnTo>
                    <a:pt x="12077432" y="155575"/>
                  </a:lnTo>
                  <a:lnTo>
                    <a:pt x="12129820" y="166688"/>
                  </a:lnTo>
                  <a:lnTo>
                    <a:pt x="12190146" y="174625"/>
                  </a:lnTo>
                  <a:lnTo>
                    <a:pt x="12192000" y="174668"/>
                  </a:lnTo>
                  <a:lnTo>
                    <a:pt x="12192000" y="319047"/>
                  </a:lnTo>
                  <a:lnTo>
                    <a:pt x="12192000" y="885826"/>
                  </a:lnTo>
                  <a:lnTo>
                    <a:pt x="12192000" y="1030205"/>
                  </a:lnTo>
                  <a:lnTo>
                    <a:pt x="12192000" y="1553722"/>
                  </a:lnTo>
                  <a:lnTo>
                    <a:pt x="12192000" y="1787292"/>
                  </a:lnTo>
                  <a:lnTo>
                    <a:pt x="12192000" y="1931671"/>
                  </a:lnTo>
                  <a:lnTo>
                    <a:pt x="12192000" y="2868172"/>
                  </a:lnTo>
                  <a:lnTo>
                    <a:pt x="12191997" y="2868172"/>
                  </a:lnTo>
                  <a:lnTo>
                    <a:pt x="1" y="2868172"/>
                  </a:lnTo>
                  <a:lnTo>
                    <a:pt x="0" y="2868172"/>
                  </a:lnTo>
                  <a:lnTo>
                    <a:pt x="0" y="1931671"/>
                  </a:lnTo>
                  <a:lnTo>
                    <a:pt x="0" y="1787292"/>
                  </a:lnTo>
                  <a:lnTo>
                    <a:pt x="0" y="1553722"/>
                  </a:lnTo>
                  <a:lnTo>
                    <a:pt x="0" y="1030205"/>
                  </a:lnTo>
                  <a:lnTo>
                    <a:pt x="0" y="885826"/>
                  </a:lnTo>
                  <a:lnTo>
                    <a:pt x="0" y="319047"/>
                  </a:lnTo>
                  <a:lnTo>
                    <a:pt x="0" y="174668"/>
                  </a:lnTo>
                  <a:lnTo>
                    <a:pt x="1852" y="174625"/>
                  </a:lnTo>
                  <a:lnTo>
                    <a:pt x="62177" y="166687"/>
                  </a:lnTo>
                  <a:lnTo>
                    <a:pt x="114564" y="155575"/>
                  </a:lnTo>
                  <a:lnTo>
                    <a:pt x="160602" y="141287"/>
                  </a:lnTo>
                  <a:lnTo>
                    <a:pt x="201877" y="125412"/>
                  </a:lnTo>
                  <a:lnTo>
                    <a:pt x="238389" y="106362"/>
                  </a:lnTo>
                  <a:lnTo>
                    <a:pt x="276489" y="87312"/>
                  </a:lnTo>
                  <a:lnTo>
                    <a:pt x="314589" y="68262"/>
                  </a:lnTo>
                  <a:lnTo>
                    <a:pt x="351102" y="52387"/>
                  </a:lnTo>
                  <a:lnTo>
                    <a:pt x="392377" y="36512"/>
                  </a:lnTo>
                  <a:lnTo>
                    <a:pt x="438414" y="20637"/>
                  </a:lnTo>
                  <a:lnTo>
                    <a:pt x="490802" y="9525"/>
                  </a:lnTo>
                  <a:lnTo>
                    <a:pt x="551127" y="317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502461-DBD9-4B84-92C9-8D95C948D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845450"/>
              <a:ext cx="12192000" cy="3012550"/>
            </a:xfrm>
            <a:custGeom>
              <a:avLst/>
              <a:gdLst>
                <a:gd name="connsiteX0" fmla="*/ 619389 w 12192000"/>
                <a:gd name="connsiteY0" fmla="*/ 0 h 3012550"/>
                <a:gd name="connsiteX1" fmla="*/ 687652 w 12192000"/>
                <a:gd name="connsiteY1" fmla="*/ 3175 h 3012550"/>
                <a:gd name="connsiteX2" fmla="*/ 747977 w 12192000"/>
                <a:gd name="connsiteY2" fmla="*/ 9525 h 3012550"/>
                <a:gd name="connsiteX3" fmla="*/ 800364 w 12192000"/>
                <a:gd name="connsiteY3" fmla="*/ 20637 h 3012550"/>
                <a:gd name="connsiteX4" fmla="*/ 846402 w 12192000"/>
                <a:gd name="connsiteY4" fmla="*/ 36512 h 3012550"/>
                <a:gd name="connsiteX5" fmla="*/ 887677 w 12192000"/>
                <a:gd name="connsiteY5" fmla="*/ 52387 h 3012550"/>
                <a:gd name="connsiteX6" fmla="*/ 924189 w 12192000"/>
                <a:gd name="connsiteY6" fmla="*/ 68262 h 3012550"/>
                <a:gd name="connsiteX7" fmla="*/ 962289 w 12192000"/>
                <a:gd name="connsiteY7" fmla="*/ 87312 h 3012550"/>
                <a:gd name="connsiteX8" fmla="*/ 1000389 w 12192000"/>
                <a:gd name="connsiteY8" fmla="*/ 106362 h 3012550"/>
                <a:gd name="connsiteX9" fmla="*/ 1036902 w 12192000"/>
                <a:gd name="connsiteY9" fmla="*/ 125412 h 3012550"/>
                <a:gd name="connsiteX10" fmla="*/ 1078177 w 12192000"/>
                <a:gd name="connsiteY10" fmla="*/ 141287 h 3012550"/>
                <a:gd name="connsiteX11" fmla="*/ 1124214 w 12192000"/>
                <a:gd name="connsiteY11" fmla="*/ 155575 h 3012550"/>
                <a:gd name="connsiteX12" fmla="*/ 1176602 w 12192000"/>
                <a:gd name="connsiteY12" fmla="*/ 166687 h 3012550"/>
                <a:gd name="connsiteX13" fmla="*/ 1236927 w 12192000"/>
                <a:gd name="connsiteY13" fmla="*/ 174625 h 3012550"/>
                <a:gd name="connsiteX14" fmla="*/ 1305189 w 12192000"/>
                <a:gd name="connsiteY14" fmla="*/ 176212 h 3012550"/>
                <a:gd name="connsiteX15" fmla="*/ 1373452 w 12192000"/>
                <a:gd name="connsiteY15" fmla="*/ 174625 h 3012550"/>
                <a:gd name="connsiteX16" fmla="*/ 1433777 w 12192000"/>
                <a:gd name="connsiteY16" fmla="*/ 166687 h 3012550"/>
                <a:gd name="connsiteX17" fmla="*/ 1486164 w 12192000"/>
                <a:gd name="connsiteY17" fmla="*/ 155575 h 3012550"/>
                <a:gd name="connsiteX18" fmla="*/ 1532202 w 12192000"/>
                <a:gd name="connsiteY18" fmla="*/ 141287 h 3012550"/>
                <a:gd name="connsiteX19" fmla="*/ 1573477 w 12192000"/>
                <a:gd name="connsiteY19" fmla="*/ 125412 h 3012550"/>
                <a:gd name="connsiteX20" fmla="*/ 1609989 w 12192000"/>
                <a:gd name="connsiteY20" fmla="*/ 106362 h 3012550"/>
                <a:gd name="connsiteX21" fmla="*/ 1648089 w 12192000"/>
                <a:gd name="connsiteY21" fmla="*/ 87312 h 3012550"/>
                <a:gd name="connsiteX22" fmla="*/ 1686189 w 12192000"/>
                <a:gd name="connsiteY22" fmla="*/ 68262 h 3012550"/>
                <a:gd name="connsiteX23" fmla="*/ 1722702 w 12192000"/>
                <a:gd name="connsiteY23" fmla="*/ 52387 h 3012550"/>
                <a:gd name="connsiteX24" fmla="*/ 1763977 w 12192000"/>
                <a:gd name="connsiteY24" fmla="*/ 36512 h 3012550"/>
                <a:gd name="connsiteX25" fmla="*/ 1810014 w 12192000"/>
                <a:gd name="connsiteY25" fmla="*/ 20637 h 3012550"/>
                <a:gd name="connsiteX26" fmla="*/ 1862402 w 12192000"/>
                <a:gd name="connsiteY26" fmla="*/ 9525 h 3012550"/>
                <a:gd name="connsiteX27" fmla="*/ 1922727 w 12192000"/>
                <a:gd name="connsiteY27" fmla="*/ 3175 h 3012550"/>
                <a:gd name="connsiteX28" fmla="*/ 1990989 w 12192000"/>
                <a:gd name="connsiteY28" fmla="*/ 0 h 3012550"/>
                <a:gd name="connsiteX29" fmla="*/ 2059252 w 12192000"/>
                <a:gd name="connsiteY29" fmla="*/ 3175 h 3012550"/>
                <a:gd name="connsiteX30" fmla="*/ 2119577 w 12192000"/>
                <a:gd name="connsiteY30" fmla="*/ 9525 h 3012550"/>
                <a:gd name="connsiteX31" fmla="*/ 2171964 w 12192000"/>
                <a:gd name="connsiteY31" fmla="*/ 20637 h 3012550"/>
                <a:gd name="connsiteX32" fmla="*/ 2218002 w 12192000"/>
                <a:gd name="connsiteY32" fmla="*/ 36512 h 3012550"/>
                <a:gd name="connsiteX33" fmla="*/ 2259277 w 12192000"/>
                <a:gd name="connsiteY33" fmla="*/ 52387 h 3012550"/>
                <a:gd name="connsiteX34" fmla="*/ 2295789 w 12192000"/>
                <a:gd name="connsiteY34" fmla="*/ 68262 h 3012550"/>
                <a:gd name="connsiteX35" fmla="*/ 2333889 w 12192000"/>
                <a:gd name="connsiteY35" fmla="*/ 87312 h 3012550"/>
                <a:gd name="connsiteX36" fmla="*/ 2371989 w 12192000"/>
                <a:gd name="connsiteY36" fmla="*/ 106362 h 3012550"/>
                <a:gd name="connsiteX37" fmla="*/ 2408502 w 12192000"/>
                <a:gd name="connsiteY37" fmla="*/ 125412 h 3012550"/>
                <a:gd name="connsiteX38" fmla="*/ 2449777 w 12192000"/>
                <a:gd name="connsiteY38" fmla="*/ 141287 h 3012550"/>
                <a:gd name="connsiteX39" fmla="*/ 2495814 w 12192000"/>
                <a:gd name="connsiteY39" fmla="*/ 155575 h 3012550"/>
                <a:gd name="connsiteX40" fmla="*/ 2548202 w 12192000"/>
                <a:gd name="connsiteY40" fmla="*/ 166687 h 3012550"/>
                <a:gd name="connsiteX41" fmla="*/ 2608527 w 12192000"/>
                <a:gd name="connsiteY41" fmla="*/ 174625 h 3012550"/>
                <a:gd name="connsiteX42" fmla="*/ 2676789 w 12192000"/>
                <a:gd name="connsiteY42" fmla="*/ 176212 h 3012550"/>
                <a:gd name="connsiteX43" fmla="*/ 2745052 w 12192000"/>
                <a:gd name="connsiteY43" fmla="*/ 174625 h 3012550"/>
                <a:gd name="connsiteX44" fmla="*/ 2805377 w 12192000"/>
                <a:gd name="connsiteY44" fmla="*/ 166687 h 3012550"/>
                <a:gd name="connsiteX45" fmla="*/ 2857764 w 12192000"/>
                <a:gd name="connsiteY45" fmla="*/ 155575 h 3012550"/>
                <a:gd name="connsiteX46" fmla="*/ 2903802 w 12192000"/>
                <a:gd name="connsiteY46" fmla="*/ 141287 h 3012550"/>
                <a:gd name="connsiteX47" fmla="*/ 2945077 w 12192000"/>
                <a:gd name="connsiteY47" fmla="*/ 125412 h 3012550"/>
                <a:gd name="connsiteX48" fmla="*/ 2981589 w 12192000"/>
                <a:gd name="connsiteY48" fmla="*/ 106362 h 3012550"/>
                <a:gd name="connsiteX49" fmla="*/ 3019689 w 12192000"/>
                <a:gd name="connsiteY49" fmla="*/ 87312 h 3012550"/>
                <a:gd name="connsiteX50" fmla="*/ 3057789 w 12192000"/>
                <a:gd name="connsiteY50" fmla="*/ 68262 h 3012550"/>
                <a:gd name="connsiteX51" fmla="*/ 3094302 w 12192000"/>
                <a:gd name="connsiteY51" fmla="*/ 52387 h 3012550"/>
                <a:gd name="connsiteX52" fmla="*/ 3135577 w 12192000"/>
                <a:gd name="connsiteY52" fmla="*/ 36512 h 3012550"/>
                <a:gd name="connsiteX53" fmla="*/ 3181614 w 12192000"/>
                <a:gd name="connsiteY53" fmla="*/ 20637 h 3012550"/>
                <a:gd name="connsiteX54" fmla="*/ 3234002 w 12192000"/>
                <a:gd name="connsiteY54" fmla="*/ 9525 h 3012550"/>
                <a:gd name="connsiteX55" fmla="*/ 3294327 w 12192000"/>
                <a:gd name="connsiteY55" fmla="*/ 3175 h 3012550"/>
                <a:gd name="connsiteX56" fmla="*/ 3361002 w 12192000"/>
                <a:gd name="connsiteY56" fmla="*/ 0 h 3012550"/>
                <a:gd name="connsiteX57" fmla="*/ 3430852 w 12192000"/>
                <a:gd name="connsiteY57" fmla="*/ 3175 h 3012550"/>
                <a:gd name="connsiteX58" fmla="*/ 3491177 w 12192000"/>
                <a:gd name="connsiteY58" fmla="*/ 9525 h 3012550"/>
                <a:gd name="connsiteX59" fmla="*/ 3543564 w 12192000"/>
                <a:gd name="connsiteY59" fmla="*/ 20637 h 3012550"/>
                <a:gd name="connsiteX60" fmla="*/ 3589602 w 12192000"/>
                <a:gd name="connsiteY60" fmla="*/ 36512 h 3012550"/>
                <a:gd name="connsiteX61" fmla="*/ 3630877 w 12192000"/>
                <a:gd name="connsiteY61" fmla="*/ 52387 h 3012550"/>
                <a:gd name="connsiteX62" fmla="*/ 3667389 w 12192000"/>
                <a:gd name="connsiteY62" fmla="*/ 68262 h 3012550"/>
                <a:gd name="connsiteX63" fmla="*/ 3705489 w 12192000"/>
                <a:gd name="connsiteY63" fmla="*/ 87312 h 3012550"/>
                <a:gd name="connsiteX64" fmla="*/ 3743589 w 12192000"/>
                <a:gd name="connsiteY64" fmla="*/ 106362 h 3012550"/>
                <a:gd name="connsiteX65" fmla="*/ 3780102 w 12192000"/>
                <a:gd name="connsiteY65" fmla="*/ 125412 h 3012550"/>
                <a:gd name="connsiteX66" fmla="*/ 3821377 w 12192000"/>
                <a:gd name="connsiteY66" fmla="*/ 141287 h 3012550"/>
                <a:gd name="connsiteX67" fmla="*/ 3867414 w 12192000"/>
                <a:gd name="connsiteY67" fmla="*/ 155575 h 3012550"/>
                <a:gd name="connsiteX68" fmla="*/ 3919802 w 12192000"/>
                <a:gd name="connsiteY68" fmla="*/ 166687 h 3012550"/>
                <a:gd name="connsiteX69" fmla="*/ 3980127 w 12192000"/>
                <a:gd name="connsiteY69" fmla="*/ 174625 h 3012550"/>
                <a:gd name="connsiteX70" fmla="*/ 4048389 w 12192000"/>
                <a:gd name="connsiteY70" fmla="*/ 176212 h 3012550"/>
                <a:gd name="connsiteX71" fmla="*/ 4116652 w 12192000"/>
                <a:gd name="connsiteY71" fmla="*/ 174625 h 3012550"/>
                <a:gd name="connsiteX72" fmla="*/ 4176977 w 12192000"/>
                <a:gd name="connsiteY72" fmla="*/ 166687 h 3012550"/>
                <a:gd name="connsiteX73" fmla="*/ 4229364 w 12192000"/>
                <a:gd name="connsiteY73" fmla="*/ 155575 h 3012550"/>
                <a:gd name="connsiteX74" fmla="*/ 4275402 w 12192000"/>
                <a:gd name="connsiteY74" fmla="*/ 141287 h 3012550"/>
                <a:gd name="connsiteX75" fmla="*/ 4316677 w 12192000"/>
                <a:gd name="connsiteY75" fmla="*/ 125412 h 3012550"/>
                <a:gd name="connsiteX76" fmla="*/ 4353189 w 12192000"/>
                <a:gd name="connsiteY76" fmla="*/ 106362 h 3012550"/>
                <a:gd name="connsiteX77" fmla="*/ 4429389 w 12192000"/>
                <a:gd name="connsiteY77" fmla="*/ 68262 h 3012550"/>
                <a:gd name="connsiteX78" fmla="*/ 4465902 w 12192000"/>
                <a:gd name="connsiteY78" fmla="*/ 52387 h 3012550"/>
                <a:gd name="connsiteX79" fmla="*/ 4507177 w 12192000"/>
                <a:gd name="connsiteY79" fmla="*/ 36512 h 3012550"/>
                <a:gd name="connsiteX80" fmla="*/ 4553215 w 12192000"/>
                <a:gd name="connsiteY80" fmla="*/ 20637 h 3012550"/>
                <a:gd name="connsiteX81" fmla="*/ 4605602 w 12192000"/>
                <a:gd name="connsiteY81" fmla="*/ 9525 h 3012550"/>
                <a:gd name="connsiteX82" fmla="*/ 4665928 w 12192000"/>
                <a:gd name="connsiteY82" fmla="*/ 3175 h 3012550"/>
                <a:gd name="connsiteX83" fmla="*/ 4734189 w 12192000"/>
                <a:gd name="connsiteY83" fmla="*/ 0 h 3012550"/>
                <a:gd name="connsiteX84" fmla="*/ 4802453 w 12192000"/>
                <a:gd name="connsiteY84" fmla="*/ 3175 h 3012550"/>
                <a:gd name="connsiteX85" fmla="*/ 4862777 w 12192000"/>
                <a:gd name="connsiteY85" fmla="*/ 9525 h 3012550"/>
                <a:gd name="connsiteX86" fmla="*/ 4915165 w 12192000"/>
                <a:gd name="connsiteY86" fmla="*/ 20637 h 3012550"/>
                <a:gd name="connsiteX87" fmla="*/ 4961201 w 12192000"/>
                <a:gd name="connsiteY87" fmla="*/ 36512 h 3012550"/>
                <a:gd name="connsiteX88" fmla="*/ 5002477 w 12192000"/>
                <a:gd name="connsiteY88" fmla="*/ 52387 h 3012550"/>
                <a:gd name="connsiteX89" fmla="*/ 5038989 w 12192000"/>
                <a:gd name="connsiteY89" fmla="*/ 68262 h 3012550"/>
                <a:gd name="connsiteX90" fmla="*/ 5077090 w 12192000"/>
                <a:gd name="connsiteY90" fmla="*/ 87312 h 3012550"/>
                <a:gd name="connsiteX91" fmla="*/ 5115189 w 12192000"/>
                <a:gd name="connsiteY91" fmla="*/ 106362 h 3012550"/>
                <a:gd name="connsiteX92" fmla="*/ 5151701 w 12192000"/>
                <a:gd name="connsiteY92" fmla="*/ 125412 h 3012550"/>
                <a:gd name="connsiteX93" fmla="*/ 5192977 w 12192000"/>
                <a:gd name="connsiteY93" fmla="*/ 141287 h 3012550"/>
                <a:gd name="connsiteX94" fmla="*/ 5239014 w 12192000"/>
                <a:gd name="connsiteY94" fmla="*/ 155575 h 3012550"/>
                <a:gd name="connsiteX95" fmla="*/ 5291401 w 12192000"/>
                <a:gd name="connsiteY95" fmla="*/ 166687 h 3012550"/>
                <a:gd name="connsiteX96" fmla="*/ 5351727 w 12192000"/>
                <a:gd name="connsiteY96" fmla="*/ 174625 h 3012550"/>
                <a:gd name="connsiteX97" fmla="*/ 5410199 w 12192000"/>
                <a:gd name="connsiteY97" fmla="*/ 175985 h 3012550"/>
                <a:gd name="connsiteX98" fmla="*/ 5468671 w 12192000"/>
                <a:gd name="connsiteY98" fmla="*/ 174625 h 3012550"/>
                <a:gd name="connsiteX99" fmla="*/ 5528996 w 12192000"/>
                <a:gd name="connsiteY99" fmla="*/ 166687 h 3012550"/>
                <a:gd name="connsiteX100" fmla="*/ 5581383 w 12192000"/>
                <a:gd name="connsiteY100" fmla="*/ 155575 h 3012550"/>
                <a:gd name="connsiteX101" fmla="*/ 5627421 w 12192000"/>
                <a:gd name="connsiteY101" fmla="*/ 141287 h 3012550"/>
                <a:gd name="connsiteX102" fmla="*/ 5668696 w 12192000"/>
                <a:gd name="connsiteY102" fmla="*/ 125412 h 3012550"/>
                <a:gd name="connsiteX103" fmla="*/ 5705209 w 12192000"/>
                <a:gd name="connsiteY103" fmla="*/ 106362 h 3012550"/>
                <a:gd name="connsiteX104" fmla="*/ 5743308 w 12192000"/>
                <a:gd name="connsiteY104" fmla="*/ 87312 h 3012550"/>
                <a:gd name="connsiteX105" fmla="*/ 5781408 w 12192000"/>
                <a:gd name="connsiteY105" fmla="*/ 68262 h 3012550"/>
                <a:gd name="connsiteX106" fmla="*/ 5817921 w 12192000"/>
                <a:gd name="connsiteY106" fmla="*/ 52387 h 3012550"/>
                <a:gd name="connsiteX107" fmla="*/ 5859196 w 12192000"/>
                <a:gd name="connsiteY107" fmla="*/ 36512 h 3012550"/>
                <a:gd name="connsiteX108" fmla="*/ 5905234 w 12192000"/>
                <a:gd name="connsiteY108" fmla="*/ 20637 h 3012550"/>
                <a:gd name="connsiteX109" fmla="*/ 5957621 w 12192000"/>
                <a:gd name="connsiteY109" fmla="*/ 9525 h 3012550"/>
                <a:gd name="connsiteX110" fmla="*/ 6017947 w 12192000"/>
                <a:gd name="connsiteY110" fmla="*/ 3175 h 3012550"/>
                <a:gd name="connsiteX111" fmla="*/ 6086209 w 12192000"/>
                <a:gd name="connsiteY111" fmla="*/ 0 h 3012550"/>
                <a:gd name="connsiteX112" fmla="*/ 6095999 w 12192000"/>
                <a:gd name="connsiteY112" fmla="*/ 455 h 3012550"/>
                <a:gd name="connsiteX113" fmla="*/ 6105789 w 12192000"/>
                <a:gd name="connsiteY113" fmla="*/ 0 h 3012550"/>
                <a:gd name="connsiteX114" fmla="*/ 6174052 w 12192000"/>
                <a:gd name="connsiteY114" fmla="*/ 3175 h 3012550"/>
                <a:gd name="connsiteX115" fmla="*/ 6234377 w 12192000"/>
                <a:gd name="connsiteY115" fmla="*/ 9525 h 3012550"/>
                <a:gd name="connsiteX116" fmla="*/ 6286764 w 12192000"/>
                <a:gd name="connsiteY116" fmla="*/ 20637 h 3012550"/>
                <a:gd name="connsiteX117" fmla="*/ 6332802 w 12192000"/>
                <a:gd name="connsiteY117" fmla="*/ 36512 h 3012550"/>
                <a:gd name="connsiteX118" fmla="*/ 6374077 w 12192000"/>
                <a:gd name="connsiteY118" fmla="*/ 52387 h 3012550"/>
                <a:gd name="connsiteX119" fmla="*/ 6410589 w 12192000"/>
                <a:gd name="connsiteY119" fmla="*/ 68262 h 3012550"/>
                <a:gd name="connsiteX120" fmla="*/ 6448689 w 12192000"/>
                <a:gd name="connsiteY120" fmla="*/ 87312 h 3012550"/>
                <a:gd name="connsiteX121" fmla="*/ 6486789 w 12192000"/>
                <a:gd name="connsiteY121" fmla="*/ 106362 h 3012550"/>
                <a:gd name="connsiteX122" fmla="*/ 6523302 w 12192000"/>
                <a:gd name="connsiteY122" fmla="*/ 125412 h 3012550"/>
                <a:gd name="connsiteX123" fmla="*/ 6564577 w 12192000"/>
                <a:gd name="connsiteY123" fmla="*/ 141287 h 3012550"/>
                <a:gd name="connsiteX124" fmla="*/ 6610614 w 12192000"/>
                <a:gd name="connsiteY124" fmla="*/ 155575 h 3012550"/>
                <a:gd name="connsiteX125" fmla="*/ 6663002 w 12192000"/>
                <a:gd name="connsiteY125" fmla="*/ 166687 h 3012550"/>
                <a:gd name="connsiteX126" fmla="*/ 6723327 w 12192000"/>
                <a:gd name="connsiteY126" fmla="*/ 174625 h 3012550"/>
                <a:gd name="connsiteX127" fmla="*/ 6781799 w 12192000"/>
                <a:gd name="connsiteY127" fmla="*/ 175985 h 3012550"/>
                <a:gd name="connsiteX128" fmla="*/ 6840271 w 12192000"/>
                <a:gd name="connsiteY128" fmla="*/ 174625 h 3012550"/>
                <a:gd name="connsiteX129" fmla="*/ 6900596 w 12192000"/>
                <a:gd name="connsiteY129" fmla="*/ 166687 h 3012550"/>
                <a:gd name="connsiteX130" fmla="*/ 6952983 w 12192000"/>
                <a:gd name="connsiteY130" fmla="*/ 155575 h 3012550"/>
                <a:gd name="connsiteX131" fmla="*/ 6999021 w 12192000"/>
                <a:gd name="connsiteY131" fmla="*/ 141287 h 3012550"/>
                <a:gd name="connsiteX132" fmla="*/ 7040296 w 12192000"/>
                <a:gd name="connsiteY132" fmla="*/ 125412 h 3012550"/>
                <a:gd name="connsiteX133" fmla="*/ 7076808 w 12192000"/>
                <a:gd name="connsiteY133" fmla="*/ 106362 h 3012550"/>
                <a:gd name="connsiteX134" fmla="*/ 7114908 w 12192000"/>
                <a:gd name="connsiteY134" fmla="*/ 87312 h 3012550"/>
                <a:gd name="connsiteX135" fmla="*/ 7153008 w 12192000"/>
                <a:gd name="connsiteY135" fmla="*/ 68262 h 3012550"/>
                <a:gd name="connsiteX136" fmla="*/ 7189521 w 12192000"/>
                <a:gd name="connsiteY136" fmla="*/ 52387 h 3012550"/>
                <a:gd name="connsiteX137" fmla="*/ 7230796 w 12192000"/>
                <a:gd name="connsiteY137" fmla="*/ 36512 h 3012550"/>
                <a:gd name="connsiteX138" fmla="*/ 7276833 w 12192000"/>
                <a:gd name="connsiteY138" fmla="*/ 20637 h 3012550"/>
                <a:gd name="connsiteX139" fmla="*/ 7329221 w 12192000"/>
                <a:gd name="connsiteY139" fmla="*/ 9525 h 3012550"/>
                <a:gd name="connsiteX140" fmla="*/ 7389546 w 12192000"/>
                <a:gd name="connsiteY140" fmla="*/ 3175 h 3012550"/>
                <a:gd name="connsiteX141" fmla="*/ 7457808 w 12192000"/>
                <a:gd name="connsiteY141" fmla="*/ 0 h 3012550"/>
                <a:gd name="connsiteX142" fmla="*/ 7526071 w 12192000"/>
                <a:gd name="connsiteY142" fmla="*/ 3175 h 3012550"/>
                <a:gd name="connsiteX143" fmla="*/ 7586396 w 12192000"/>
                <a:gd name="connsiteY143" fmla="*/ 9525 h 3012550"/>
                <a:gd name="connsiteX144" fmla="*/ 7638783 w 12192000"/>
                <a:gd name="connsiteY144" fmla="*/ 20637 h 3012550"/>
                <a:gd name="connsiteX145" fmla="*/ 7684821 w 12192000"/>
                <a:gd name="connsiteY145" fmla="*/ 36512 h 3012550"/>
                <a:gd name="connsiteX146" fmla="*/ 7726096 w 12192000"/>
                <a:gd name="connsiteY146" fmla="*/ 52387 h 3012550"/>
                <a:gd name="connsiteX147" fmla="*/ 7762608 w 12192000"/>
                <a:gd name="connsiteY147" fmla="*/ 68262 h 3012550"/>
                <a:gd name="connsiteX148" fmla="*/ 7800708 w 12192000"/>
                <a:gd name="connsiteY148" fmla="*/ 87312 h 3012550"/>
                <a:gd name="connsiteX149" fmla="*/ 7838808 w 12192000"/>
                <a:gd name="connsiteY149" fmla="*/ 106362 h 3012550"/>
                <a:gd name="connsiteX150" fmla="*/ 7875321 w 12192000"/>
                <a:gd name="connsiteY150" fmla="*/ 125412 h 3012550"/>
                <a:gd name="connsiteX151" fmla="*/ 7916596 w 12192000"/>
                <a:gd name="connsiteY151" fmla="*/ 141287 h 3012550"/>
                <a:gd name="connsiteX152" fmla="*/ 7962633 w 12192000"/>
                <a:gd name="connsiteY152" fmla="*/ 155575 h 3012550"/>
                <a:gd name="connsiteX153" fmla="*/ 8015021 w 12192000"/>
                <a:gd name="connsiteY153" fmla="*/ 166687 h 3012550"/>
                <a:gd name="connsiteX154" fmla="*/ 8075346 w 12192000"/>
                <a:gd name="connsiteY154" fmla="*/ 174625 h 3012550"/>
                <a:gd name="connsiteX155" fmla="*/ 8143608 w 12192000"/>
                <a:gd name="connsiteY155" fmla="*/ 176212 h 3012550"/>
                <a:gd name="connsiteX156" fmla="*/ 8211871 w 12192000"/>
                <a:gd name="connsiteY156" fmla="*/ 174625 h 3012550"/>
                <a:gd name="connsiteX157" fmla="*/ 8272196 w 12192000"/>
                <a:gd name="connsiteY157" fmla="*/ 166687 h 3012550"/>
                <a:gd name="connsiteX158" fmla="*/ 8324583 w 12192000"/>
                <a:gd name="connsiteY158" fmla="*/ 155575 h 3012550"/>
                <a:gd name="connsiteX159" fmla="*/ 8370621 w 12192000"/>
                <a:gd name="connsiteY159" fmla="*/ 141287 h 3012550"/>
                <a:gd name="connsiteX160" fmla="*/ 8411896 w 12192000"/>
                <a:gd name="connsiteY160" fmla="*/ 125412 h 3012550"/>
                <a:gd name="connsiteX161" fmla="*/ 8448408 w 12192000"/>
                <a:gd name="connsiteY161" fmla="*/ 106362 h 3012550"/>
                <a:gd name="connsiteX162" fmla="*/ 8486508 w 12192000"/>
                <a:gd name="connsiteY162" fmla="*/ 87312 h 3012550"/>
                <a:gd name="connsiteX163" fmla="*/ 8524608 w 12192000"/>
                <a:gd name="connsiteY163" fmla="*/ 68262 h 3012550"/>
                <a:gd name="connsiteX164" fmla="*/ 8561120 w 12192000"/>
                <a:gd name="connsiteY164" fmla="*/ 52387 h 3012550"/>
                <a:gd name="connsiteX165" fmla="*/ 8602396 w 12192000"/>
                <a:gd name="connsiteY165" fmla="*/ 36512 h 3012550"/>
                <a:gd name="connsiteX166" fmla="*/ 8648432 w 12192000"/>
                <a:gd name="connsiteY166" fmla="*/ 20637 h 3012550"/>
                <a:gd name="connsiteX167" fmla="*/ 8700820 w 12192000"/>
                <a:gd name="connsiteY167" fmla="*/ 9525 h 3012550"/>
                <a:gd name="connsiteX168" fmla="*/ 8761146 w 12192000"/>
                <a:gd name="connsiteY168" fmla="*/ 3175 h 3012550"/>
                <a:gd name="connsiteX169" fmla="*/ 8827820 w 12192000"/>
                <a:gd name="connsiteY169" fmla="*/ 0 h 3012550"/>
                <a:gd name="connsiteX170" fmla="*/ 8897670 w 12192000"/>
                <a:gd name="connsiteY170" fmla="*/ 3175 h 3012550"/>
                <a:gd name="connsiteX171" fmla="*/ 8957996 w 12192000"/>
                <a:gd name="connsiteY171" fmla="*/ 9525 h 3012550"/>
                <a:gd name="connsiteX172" fmla="*/ 9010382 w 12192000"/>
                <a:gd name="connsiteY172" fmla="*/ 20637 h 3012550"/>
                <a:gd name="connsiteX173" fmla="*/ 9056420 w 12192000"/>
                <a:gd name="connsiteY173" fmla="*/ 36512 h 3012550"/>
                <a:gd name="connsiteX174" fmla="*/ 9097696 w 12192000"/>
                <a:gd name="connsiteY174" fmla="*/ 52387 h 3012550"/>
                <a:gd name="connsiteX175" fmla="*/ 9134208 w 12192000"/>
                <a:gd name="connsiteY175" fmla="*/ 68262 h 3012550"/>
                <a:gd name="connsiteX176" fmla="*/ 9172308 w 12192000"/>
                <a:gd name="connsiteY176" fmla="*/ 87312 h 3012550"/>
                <a:gd name="connsiteX177" fmla="*/ 9210408 w 12192000"/>
                <a:gd name="connsiteY177" fmla="*/ 106362 h 3012550"/>
                <a:gd name="connsiteX178" fmla="*/ 9246920 w 12192000"/>
                <a:gd name="connsiteY178" fmla="*/ 125412 h 3012550"/>
                <a:gd name="connsiteX179" fmla="*/ 9288196 w 12192000"/>
                <a:gd name="connsiteY179" fmla="*/ 141287 h 3012550"/>
                <a:gd name="connsiteX180" fmla="*/ 9334232 w 12192000"/>
                <a:gd name="connsiteY180" fmla="*/ 155575 h 3012550"/>
                <a:gd name="connsiteX181" fmla="*/ 9386620 w 12192000"/>
                <a:gd name="connsiteY181" fmla="*/ 166687 h 3012550"/>
                <a:gd name="connsiteX182" fmla="*/ 9446946 w 12192000"/>
                <a:gd name="connsiteY182" fmla="*/ 174625 h 3012550"/>
                <a:gd name="connsiteX183" fmla="*/ 9515208 w 12192000"/>
                <a:gd name="connsiteY183" fmla="*/ 176212 h 3012550"/>
                <a:gd name="connsiteX184" fmla="*/ 9583470 w 12192000"/>
                <a:gd name="connsiteY184" fmla="*/ 174625 h 3012550"/>
                <a:gd name="connsiteX185" fmla="*/ 9643796 w 12192000"/>
                <a:gd name="connsiteY185" fmla="*/ 166687 h 3012550"/>
                <a:gd name="connsiteX186" fmla="*/ 9696182 w 12192000"/>
                <a:gd name="connsiteY186" fmla="*/ 155575 h 3012550"/>
                <a:gd name="connsiteX187" fmla="*/ 9742220 w 12192000"/>
                <a:gd name="connsiteY187" fmla="*/ 141287 h 3012550"/>
                <a:gd name="connsiteX188" fmla="*/ 9783496 w 12192000"/>
                <a:gd name="connsiteY188" fmla="*/ 125412 h 3012550"/>
                <a:gd name="connsiteX189" fmla="*/ 9820008 w 12192000"/>
                <a:gd name="connsiteY189" fmla="*/ 106362 h 3012550"/>
                <a:gd name="connsiteX190" fmla="*/ 9896208 w 12192000"/>
                <a:gd name="connsiteY190" fmla="*/ 68262 h 3012550"/>
                <a:gd name="connsiteX191" fmla="*/ 9932720 w 12192000"/>
                <a:gd name="connsiteY191" fmla="*/ 52387 h 3012550"/>
                <a:gd name="connsiteX192" fmla="*/ 9973996 w 12192000"/>
                <a:gd name="connsiteY192" fmla="*/ 36512 h 3012550"/>
                <a:gd name="connsiteX193" fmla="*/ 10020032 w 12192000"/>
                <a:gd name="connsiteY193" fmla="*/ 20637 h 3012550"/>
                <a:gd name="connsiteX194" fmla="*/ 10072420 w 12192000"/>
                <a:gd name="connsiteY194" fmla="*/ 9525 h 3012550"/>
                <a:gd name="connsiteX195" fmla="*/ 10132746 w 12192000"/>
                <a:gd name="connsiteY195" fmla="*/ 3175 h 3012550"/>
                <a:gd name="connsiteX196" fmla="*/ 10201008 w 12192000"/>
                <a:gd name="connsiteY196" fmla="*/ 0 h 3012550"/>
                <a:gd name="connsiteX197" fmla="*/ 10269270 w 12192000"/>
                <a:gd name="connsiteY197" fmla="*/ 3175 h 3012550"/>
                <a:gd name="connsiteX198" fmla="*/ 10329596 w 12192000"/>
                <a:gd name="connsiteY198" fmla="*/ 9525 h 3012550"/>
                <a:gd name="connsiteX199" fmla="*/ 10381982 w 12192000"/>
                <a:gd name="connsiteY199" fmla="*/ 20637 h 3012550"/>
                <a:gd name="connsiteX200" fmla="*/ 10428020 w 12192000"/>
                <a:gd name="connsiteY200" fmla="*/ 36512 h 3012550"/>
                <a:gd name="connsiteX201" fmla="*/ 10469296 w 12192000"/>
                <a:gd name="connsiteY201" fmla="*/ 52387 h 3012550"/>
                <a:gd name="connsiteX202" fmla="*/ 10505808 w 12192000"/>
                <a:gd name="connsiteY202" fmla="*/ 68262 h 3012550"/>
                <a:gd name="connsiteX203" fmla="*/ 10543908 w 12192000"/>
                <a:gd name="connsiteY203" fmla="*/ 87312 h 3012550"/>
                <a:gd name="connsiteX204" fmla="*/ 10582008 w 12192000"/>
                <a:gd name="connsiteY204" fmla="*/ 106362 h 3012550"/>
                <a:gd name="connsiteX205" fmla="*/ 10618520 w 12192000"/>
                <a:gd name="connsiteY205" fmla="*/ 125412 h 3012550"/>
                <a:gd name="connsiteX206" fmla="*/ 10659796 w 12192000"/>
                <a:gd name="connsiteY206" fmla="*/ 141287 h 3012550"/>
                <a:gd name="connsiteX207" fmla="*/ 10705832 w 12192000"/>
                <a:gd name="connsiteY207" fmla="*/ 155575 h 3012550"/>
                <a:gd name="connsiteX208" fmla="*/ 10758220 w 12192000"/>
                <a:gd name="connsiteY208" fmla="*/ 166687 h 3012550"/>
                <a:gd name="connsiteX209" fmla="*/ 10818546 w 12192000"/>
                <a:gd name="connsiteY209" fmla="*/ 174625 h 3012550"/>
                <a:gd name="connsiteX210" fmla="*/ 10886808 w 12192000"/>
                <a:gd name="connsiteY210" fmla="*/ 176212 h 3012550"/>
                <a:gd name="connsiteX211" fmla="*/ 10955070 w 12192000"/>
                <a:gd name="connsiteY211" fmla="*/ 174625 h 3012550"/>
                <a:gd name="connsiteX212" fmla="*/ 11015396 w 12192000"/>
                <a:gd name="connsiteY212" fmla="*/ 166687 h 3012550"/>
                <a:gd name="connsiteX213" fmla="*/ 11067782 w 12192000"/>
                <a:gd name="connsiteY213" fmla="*/ 155575 h 3012550"/>
                <a:gd name="connsiteX214" fmla="*/ 11113820 w 12192000"/>
                <a:gd name="connsiteY214" fmla="*/ 141287 h 3012550"/>
                <a:gd name="connsiteX215" fmla="*/ 11155096 w 12192000"/>
                <a:gd name="connsiteY215" fmla="*/ 125412 h 3012550"/>
                <a:gd name="connsiteX216" fmla="*/ 11191608 w 12192000"/>
                <a:gd name="connsiteY216" fmla="*/ 106362 h 3012550"/>
                <a:gd name="connsiteX217" fmla="*/ 11229708 w 12192000"/>
                <a:gd name="connsiteY217" fmla="*/ 87312 h 3012550"/>
                <a:gd name="connsiteX218" fmla="*/ 11267808 w 12192000"/>
                <a:gd name="connsiteY218" fmla="*/ 68262 h 3012550"/>
                <a:gd name="connsiteX219" fmla="*/ 11304320 w 12192000"/>
                <a:gd name="connsiteY219" fmla="*/ 52387 h 3012550"/>
                <a:gd name="connsiteX220" fmla="*/ 11345596 w 12192000"/>
                <a:gd name="connsiteY220" fmla="*/ 36512 h 3012550"/>
                <a:gd name="connsiteX221" fmla="*/ 11391632 w 12192000"/>
                <a:gd name="connsiteY221" fmla="*/ 20637 h 3012550"/>
                <a:gd name="connsiteX222" fmla="*/ 11444020 w 12192000"/>
                <a:gd name="connsiteY222" fmla="*/ 9525 h 3012550"/>
                <a:gd name="connsiteX223" fmla="*/ 11504346 w 12192000"/>
                <a:gd name="connsiteY223" fmla="*/ 3175 h 3012550"/>
                <a:gd name="connsiteX224" fmla="*/ 11572608 w 12192000"/>
                <a:gd name="connsiteY224" fmla="*/ 0 h 3012550"/>
                <a:gd name="connsiteX225" fmla="*/ 11640870 w 12192000"/>
                <a:gd name="connsiteY225" fmla="*/ 3175 h 3012550"/>
                <a:gd name="connsiteX226" fmla="*/ 11701196 w 12192000"/>
                <a:gd name="connsiteY226" fmla="*/ 9525 h 3012550"/>
                <a:gd name="connsiteX227" fmla="*/ 11753582 w 12192000"/>
                <a:gd name="connsiteY227" fmla="*/ 20637 h 3012550"/>
                <a:gd name="connsiteX228" fmla="*/ 11799620 w 12192000"/>
                <a:gd name="connsiteY228" fmla="*/ 36512 h 3012550"/>
                <a:gd name="connsiteX229" fmla="*/ 11840896 w 12192000"/>
                <a:gd name="connsiteY229" fmla="*/ 52387 h 3012550"/>
                <a:gd name="connsiteX230" fmla="*/ 11877408 w 12192000"/>
                <a:gd name="connsiteY230" fmla="*/ 68262 h 3012550"/>
                <a:gd name="connsiteX231" fmla="*/ 11915508 w 12192000"/>
                <a:gd name="connsiteY231" fmla="*/ 87312 h 3012550"/>
                <a:gd name="connsiteX232" fmla="*/ 11953608 w 12192000"/>
                <a:gd name="connsiteY232" fmla="*/ 106362 h 3012550"/>
                <a:gd name="connsiteX233" fmla="*/ 11990120 w 12192000"/>
                <a:gd name="connsiteY233" fmla="*/ 125412 h 3012550"/>
                <a:gd name="connsiteX234" fmla="*/ 12031396 w 12192000"/>
                <a:gd name="connsiteY234" fmla="*/ 141287 h 3012550"/>
                <a:gd name="connsiteX235" fmla="*/ 12077432 w 12192000"/>
                <a:gd name="connsiteY235" fmla="*/ 155575 h 3012550"/>
                <a:gd name="connsiteX236" fmla="*/ 12129820 w 12192000"/>
                <a:gd name="connsiteY236" fmla="*/ 166688 h 3012550"/>
                <a:gd name="connsiteX237" fmla="*/ 12190146 w 12192000"/>
                <a:gd name="connsiteY237" fmla="*/ 174625 h 3012550"/>
                <a:gd name="connsiteX238" fmla="*/ 12192000 w 12192000"/>
                <a:gd name="connsiteY238" fmla="*/ 174668 h 3012550"/>
                <a:gd name="connsiteX239" fmla="*/ 12192000 w 12192000"/>
                <a:gd name="connsiteY239" fmla="*/ 319046 h 3012550"/>
                <a:gd name="connsiteX240" fmla="*/ 12192000 w 12192000"/>
                <a:gd name="connsiteY240" fmla="*/ 319047 h 3012550"/>
                <a:gd name="connsiteX241" fmla="*/ 12192000 w 12192000"/>
                <a:gd name="connsiteY241" fmla="*/ 463425 h 3012550"/>
                <a:gd name="connsiteX242" fmla="*/ 12192000 w 12192000"/>
                <a:gd name="connsiteY242" fmla="*/ 885826 h 3012550"/>
                <a:gd name="connsiteX243" fmla="*/ 12192000 w 12192000"/>
                <a:gd name="connsiteY243" fmla="*/ 1030204 h 3012550"/>
                <a:gd name="connsiteX244" fmla="*/ 12192000 w 12192000"/>
                <a:gd name="connsiteY244" fmla="*/ 1030205 h 3012550"/>
                <a:gd name="connsiteX245" fmla="*/ 12192000 w 12192000"/>
                <a:gd name="connsiteY245" fmla="*/ 1174583 h 3012550"/>
                <a:gd name="connsiteX246" fmla="*/ 12192000 w 12192000"/>
                <a:gd name="connsiteY246" fmla="*/ 1698100 h 3012550"/>
                <a:gd name="connsiteX247" fmla="*/ 12192000 w 12192000"/>
                <a:gd name="connsiteY247" fmla="*/ 1787292 h 3012550"/>
                <a:gd name="connsiteX248" fmla="*/ 12192000 w 12192000"/>
                <a:gd name="connsiteY248" fmla="*/ 1931670 h 3012550"/>
                <a:gd name="connsiteX249" fmla="*/ 12192000 w 12192000"/>
                <a:gd name="connsiteY249" fmla="*/ 1931671 h 3012550"/>
                <a:gd name="connsiteX250" fmla="*/ 12192000 w 12192000"/>
                <a:gd name="connsiteY250" fmla="*/ 2076049 h 3012550"/>
                <a:gd name="connsiteX251" fmla="*/ 12192000 w 12192000"/>
                <a:gd name="connsiteY251" fmla="*/ 3012550 h 3012550"/>
                <a:gd name="connsiteX252" fmla="*/ 12191997 w 12192000"/>
                <a:gd name="connsiteY252" fmla="*/ 3012550 h 3012550"/>
                <a:gd name="connsiteX253" fmla="*/ 1 w 12192000"/>
                <a:gd name="connsiteY253" fmla="*/ 3012550 h 3012550"/>
                <a:gd name="connsiteX254" fmla="*/ 0 w 12192000"/>
                <a:gd name="connsiteY254" fmla="*/ 3012550 h 3012550"/>
                <a:gd name="connsiteX255" fmla="*/ 0 w 12192000"/>
                <a:gd name="connsiteY255" fmla="*/ 2076049 h 3012550"/>
                <a:gd name="connsiteX256" fmla="*/ 0 w 12192000"/>
                <a:gd name="connsiteY256" fmla="*/ 1931671 h 3012550"/>
                <a:gd name="connsiteX257" fmla="*/ 0 w 12192000"/>
                <a:gd name="connsiteY257" fmla="*/ 1931670 h 3012550"/>
                <a:gd name="connsiteX258" fmla="*/ 0 w 12192000"/>
                <a:gd name="connsiteY258" fmla="*/ 1787292 h 3012550"/>
                <a:gd name="connsiteX259" fmla="*/ 0 w 12192000"/>
                <a:gd name="connsiteY259" fmla="*/ 1698100 h 3012550"/>
                <a:gd name="connsiteX260" fmla="*/ 0 w 12192000"/>
                <a:gd name="connsiteY260" fmla="*/ 1174583 h 3012550"/>
                <a:gd name="connsiteX261" fmla="*/ 0 w 12192000"/>
                <a:gd name="connsiteY261" fmla="*/ 1030205 h 3012550"/>
                <a:gd name="connsiteX262" fmla="*/ 0 w 12192000"/>
                <a:gd name="connsiteY262" fmla="*/ 1030204 h 3012550"/>
                <a:gd name="connsiteX263" fmla="*/ 0 w 12192000"/>
                <a:gd name="connsiteY263" fmla="*/ 885826 h 3012550"/>
                <a:gd name="connsiteX264" fmla="*/ 0 w 12192000"/>
                <a:gd name="connsiteY264" fmla="*/ 463425 h 3012550"/>
                <a:gd name="connsiteX265" fmla="*/ 0 w 12192000"/>
                <a:gd name="connsiteY265" fmla="*/ 319047 h 3012550"/>
                <a:gd name="connsiteX266" fmla="*/ 0 w 12192000"/>
                <a:gd name="connsiteY266" fmla="*/ 319046 h 3012550"/>
                <a:gd name="connsiteX267" fmla="*/ 0 w 12192000"/>
                <a:gd name="connsiteY267" fmla="*/ 174668 h 3012550"/>
                <a:gd name="connsiteX268" fmla="*/ 1852 w 12192000"/>
                <a:gd name="connsiteY268" fmla="*/ 174625 h 3012550"/>
                <a:gd name="connsiteX269" fmla="*/ 62177 w 12192000"/>
                <a:gd name="connsiteY269" fmla="*/ 166687 h 3012550"/>
                <a:gd name="connsiteX270" fmla="*/ 114564 w 12192000"/>
                <a:gd name="connsiteY270" fmla="*/ 155575 h 3012550"/>
                <a:gd name="connsiteX271" fmla="*/ 160602 w 12192000"/>
                <a:gd name="connsiteY271" fmla="*/ 141287 h 3012550"/>
                <a:gd name="connsiteX272" fmla="*/ 201877 w 12192000"/>
                <a:gd name="connsiteY272" fmla="*/ 125412 h 3012550"/>
                <a:gd name="connsiteX273" fmla="*/ 238389 w 12192000"/>
                <a:gd name="connsiteY273" fmla="*/ 106362 h 3012550"/>
                <a:gd name="connsiteX274" fmla="*/ 276489 w 12192000"/>
                <a:gd name="connsiteY274" fmla="*/ 87312 h 3012550"/>
                <a:gd name="connsiteX275" fmla="*/ 314589 w 12192000"/>
                <a:gd name="connsiteY275" fmla="*/ 68262 h 3012550"/>
                <a:gd name="connsiteX276" fmla="*/ 351102 w 12192000"/>
                <a:gd name="connsiteY276" fmla="*/ 52387 h 3012550"/>
                <a:gd name="connsiteX277" fmla="*/ 392377 w 12192000"/>
                <a:gd name="connsiteY277" fmla="*/ 36512 h 3012550"/>
                <a:gd name="connsiteX278" fmla="*/ 438414 w 12192000"/>
                <a:gd name="connsiteY278" fmla="*/ 20637 h 3012550"/>
                <a:gd name="connsiteX279" fmla="*/ 490802 w 12192000"/>
                <a:gd name="connsiteY279" fmla="*/ 9525 h 3012550"/>
                <a:gd name="connsiteX280" fmla="*/ 551127 w 12192000"/>
                <a:gd name="connsiteY280" fmla="*/ 3175 h 301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</a:cxnLst>
              <a:rect l="l" t="t" r="r" b="b"/>
              <a:pathLst>
                <a:path w="12192000" h="3012550">
                  <a:moveTo>
                    <a:pt x="619389" y="0"/>
                  </a:moveTo>
                  <a:lnTo>
                    <a:pt x="687652" y="3175"/>
                  </a:lnTo>
                  <a:lnTo>
                    <a:pt x="747977" y="9525"/>
                  </a:lnTo>
                  <a:lnTo>
                    <a:pt x="800364" y="20637"/>
                  </a:lnTo>
                  <a:lnTo>
                    <a:pt x="846402" y="36512"/>
                  </a:lnTo>
                  <a:lnTo>
                    <a:pt x="887677" y="52387"/>
                  </a:lnTo>
                  <a:lnTo>
                    <a:pt x="924189" y="68262"/>
                  </a:lnTo>
                  <a:lnTo>
                    <a:pt x="962289" y="87312"/>
                  </a:lnTo>
                  <a:lnTo>
                    <a:pt x="1000389" y="106362"/>
                  </a:lnTo>
                  <a:lnTo>
                    <a:pt x="1036902" y="125412"/>
                  </a:lnTo>
                  <a:lnTo>
                    <a:pt x="1078177" y="141287"/>
                  </a:lnTo>
                  <a:lnTo>
                    <a:pt x="1124214" y="155575"/>
                  </a:lnTo>
                  <a:lnTo>
                    <a:pt x="1176602" y="166687"/>
                  </a:lnTo>
                  <a:lnTo>
                    <a:pt x="1236927" y="174625"/>
                  </a:lnTo>
                  <a:lnTo>
                    <a:pt x="1305189" y="176212"/>
                  </a:lnTo>
                  <a:lnTo>
                    <a:pt x="1373452" y="174625"/>
                  </a:lnTo>
                  <a:lnTo>
                    <a:pt x="1433777" y="166687"/>
                  </a:lnTo>
                  <a:lnTo>
                    <a:pt x="1486164" y="155575"/>
                  </a:lnTo>
                  <a:lnTo>
                    <a:pt x="1532202" y="141287"/>
                  </a:lnTo>
                  <a:lnTo>
                    <a:pt x="1573477" y="125412"/>
                  </a:lnTo>
                  <a:lnTo>
                    <a:pt x="1609989" y="106362"/>
                  </a:lnTo>
                  <a:lnTo>
                    <a:pt x="1648089" y="87312"/>
                  </a:lnTo>
                  <a:lnTo>
                    <a:pt x="1686189" y="68262"/>
                  </a:lnTo>
                  <a:lnTo>
                    <a:pt x="1722702" y="52387"/>
                  </a:lnTo>
                  <a:lnTo>
                    <a:pt x="1763977" y="36512"/>
                  </a:lnTo>
                  <a:lnTo>
                    <a:pt x="1810014" y="20637"/>
                  </a:lnTo>
                  <a:lnTo>
                    <a:pt x="1862402" y="9525"/>
                  </a:lnTo>
                  <a:lnTo>
                    <a:pt x="1922727" y="3175"/>
                  </a:lnTo>
                  <a:lnTo>
                    <a:pt x="1990989" y="0"/>
                  </a:lnTo>
                  <a:lnTo>
                    <a:pt x="2059252" y="3175"/>
                  </a:lnTo>
                  <a:lnTo>
                    <a:pt x="2119577" y="9525"/>
                  </a:lnTo>
                  <a:lnTo>
                    <a:pt x="2171964" y="20637"/>
                  </a:lnTo>
                  <a:lnTo>
                    <a:pt x="2218002" y="36512"/>
                  </a:lnTo>
                  <a:lnTo>
                    <a:pt x="2259277" y="52387"/>
                  </a:lnTo>
                  <a:lnTo>
                    <a:pt x="2295789" y="68262"/>
                  </a:lnTo>
                  <a:lnTo>
                    <a:pt x="2333889" y="87312"/>
                  </a:lnTo>
                  <a:lnTo>
                    <a:pt x="2371989" y="106362"/>
                  </a:lnTo>
                  <a:lnTo>
                    <a:pt x="2408502" y="125412"/>
                  </a:lnTo>
                  <a:lnTo>
                    <a:pt x="2449777" y="141287"/>
                  </a:lnTo>
                  <a:lnTo>
                    <a:pt x="2495814" y="155575"/>
                  </a:lnTo>
                  <a:lnTo>
                    <a:pt x="2548202" y="166687"/>
                  </a:lnTo>
                  <a:lnTo>
                    <a:pt x="2608527" y="174625"/>
                  </a:lnTo>
                  <a:lnTo>
                    <a:pt x="2676789" y="176212"/>
                  </a:lnTo>
                  <a:lnTo>
                    <a:pt x="2745052" y="174625"/>
                  </a:lnTo>
                  <a:lnTo>
                    <a:pt x="2805377" y="166687"/>
                  </a:lnTo>
                  <a:lnTo>
                    <a:pt x="2857764" y="155575"/>
                  </a:lnTo>
                  <a:lnTo>
                    <a:pt x="2903802" y="141287"/>
                  </a:lnTo>
                  <a:lnTo>
                    <a:pt x="2945077" y="125412"/>
                  </a:lnTo>
                  <a:lnTo>
                    <a:pt x="2981589" y="106362"/>
                  </a:lnTo>
                  <a:lnTo>
                    <a:pt x="3019689" y="87312"/>
                  </a:lnTo>
                  <a:lnTo>
                    <a:pt x="3057789" y="68262"/>
                  </a:lnTo>
                  <a:lnTo>
                    <a:pt x="3094302" y="52387"/>
                  </a:lnTo>
                  <a:lnTo>
                    <a:pt x="3135577" y="36512"/>
                  </a:lnTo>
                  <a:lnTo>
                    <a:pt x="3181614" y="20637"/>
                  </a:lnTo>
                  <a:lnTo>
                    <a:pt x="3234002" y="9525"/>
                  </a:lnTo>
                  <a:lnTo>
                    <a:pt x="3294327" y="3175"/>
                  </a:lnTo>
                  <a:lnTo>
                    <a:pt x="3361002" y="0"/>
                  </a:lnTo>
                  <a:lnTo>
                    <a:pt x="3430852" y="3175"/>
                  </a:lnTo>
                  <a:lnTo>
                    <a:pt x="3491177" y="9525"/>
                  </a:lnTo>
                  <a:lnTo>
                    <a:pt x="3543564" y="20637"/>
                  </a:lnTo>
                  <a:lnTo>
                    <a:pt x="3589602" y="36512"/>
                  </a:lnTo>
                  <a:lnTo>
                    <a:pt x="3630877" y="52387"/>
                  </a:lnTo>
                  <a:lnTo>
                    <a:pt x="3667389" y="68262"/>
                  </a:lnTo>
                  <a:lnTo>
                    <a:pt x="3705489" y="87312"/>
                  </a:lnTo>
                  <a:lnTo>
                    <a:pt x="3743589" y="106362"/>
                  </a:lnTo>
                  <a:lnTo>
                    <a:pt x="3780102" y="125412"/>
                  </a:lnTo>
                  <a:lnTo>
                    <a:pt x="3821377" y="141287"/>
                  </a:lnTo>
                  <a:lnTo>
                    <a:pt x="3867414" y="155575"/>
                  </a:lnTo>
                  <a:lnTo>
                    <a:pt x="3919802" y="166687"/>
                  </a:lnTo>
                  <a:lnTo>
                    <a:pt x="3980127" y="174625"/>
                  </a:lnTo>
                  <a:lnTo>
                    <a:pt x="4048389" y="176212"/>
                  </a:lnTo>
                  <a:lnTo>
                    <a:pt x="4116652" y="174625"/>
                  </a:lnTo>
                  <a:lnTo>
                    <a:pt x="4176977" y="166687"/>
                  </a:lnTo>
                  <a:lnTo>
                    <a:pt x="4229364" y="155575"/>
                  </a:lnTo>
                  <a:lnTo>
                    <a:pt x="4275402" y="141287"/>
                  </a:lnTo>
                  <a:lnTo>
                    <a:pt x="4316677" y="125412"/>
                  </a:lnTo>
                  <a:lnTo>
                    <a:pt x="4353189" y="106362"/>
                  </a:lnTo>
                  <a:lnTo>
                    <a:pt x="4429389" y="68262"/>
                  </a:lnTo>
                  <a:lnTo>
                    <a:pt x="4465902" y="52387"/>
                  </a:lnTo>
                  <a:lnTo>
                    <a:pt x="4507177" y="36512"/>
                  </a:lnTo>
                  <a:lnTo>
                    <a:pt x="4553215" y="20637"/>
                  </a:lnTo>
                  <a:lnTo>
                    <a:pt x="4605602" y="9525"/>
                  </a:lnTo>
                  <a:lnTo>
                    <a:pt x="4665928" y="3175"/>
                  </a:lnTo>
                  <a:lnTo>
                    <a:pt x="4734189" y="0"/>
                  </a:lnTo>
                  <a:lnTo>
                    <a:pt x="4802453" y="3175"/>
                  </a:lnTo>
                  <a:lnTo>
                    <a:pt x="4862777" y="9525"/>
                  </a:lnTo>
                  <a:lnTo>
                    <a:pt x="4915165" y="20637"/>
                  </a:lnTo>
                  <a:lnTo>
                    <a:pt x="4961201" y="36512"/>
                  </a:lnTo>
                  <a:lnTo>
                    <a:pt x="5002477" y="52387"/>
                  </a:lnTo>
                  <a:lnTo>
                    <a:pt x="5038989" y="68262"/>
                  </a:lnTo>
                  <a:lnTo>
                    <a:pt x="5077090" y="87312"/>
                  </a:lnTo>
                  <a:lnTo>
                    <a:pt x="5115189" y="106362"/>
                  </a:lnTo>
                  <a:lnTo>
                    <a:pt x="5151701" y="125412"/>
                  </a:lnTo>
                  <a:lnTo>
                    <a:pt x="5192977" y="141287"/>
                  </a:lnTo>
                  <a:lnTo>
                    <a:pt x="5239014" y="155575"/>
                  </a:lnTo>
                  <a:lnTo>
                    <a:pt x="5291401" y="166687"/>
                  </a:lnTo>
                  <a:lnTo>
                    <a:pt x="5351727" y="174625"/>
                  </a:lnTo>
                  <a:lnTo>
                    <a:pt x="5410199" y="175985"/>
                  </a:lnTo>
                  <a:lnTo>
                    <a:pt x="5468671" y="174625"/>
                  </a:lnTo>
                  <a:lnTo>
                    <a:pt x="5528996" y="166687"/>
                  </a:lnTo>
                  <a:lnTo>
                    <a:pt x="5581383" y="155575"/>
                  </a:lnTo>
                  <a:lnTo>
                    <a:pt x="5627421" y="141287"/>
                  </a:lnTo>
                  <a:lnTo>
                    <a:pt x="5668696" y="125412"/>
                  </a:lnTo>
                  <a:lnTo>
                    <a:pt x="5705209" y="106362"/>
                  </a:lnTo>
                  <a:lnTo>
                    <a:pt x="5743308" y="87312"/>
                  </a:lnTo>
                  <a:lnTo>
                    <a:pt x="5781408" y="68262"/>
                  </a:lnTo>
                  <a:lnTo>
                    <a:pt x="5817921" y="52387"/>
                  </a:lnTo>
                  <a:lnTo>
                    <a:pt x="5859196" y="36512"/>
                  </a:lnTo>
                  <a:lnTo>
                    <a:pt x="5905234" y="20637"/>
                  </a:lnTo>
                  <a:lnTo>
                    <a:pt x="5957621" y="9525"/>
                  </a:lnTo>
                  <a:lnTo>
                    <a:pt x="6017947" y="3175"/>
                  </a:lnTo>
                  <a:lnTo>
                    <a:pt x="6086209" y="0"/>
                  </a:lnTo>
                  <a:lnTo>
                    <a:pt x="6095999" y="455"/>
                  </a:lnTo>
                  <a:lnTo>
                    <a:pt x="6105789" y="0"/>
                  </a:lnTo>
                  <a:lnTo>
                    <a:pt x="6174052" y="3175"/>
                  </a:lnTo>
                  <a:lnTo>
                    <a:pt x="6234377" y="9525"/>
                  </a:lnTo>
                  <a:lnTo>
                    <a:pt x="6286764" y="20637"/>
                  </a:lnTo>
                  <a:lnTo>
                    <a:pt x="6332802" y="36512"/>
                  </a:lnTo>
                  <a:lnTo>
                    <a:pt x="6374077" y="52387"/>
                  </a:lnTo>
                  <a:lnTo>
                    <a:pt x="6410589" y="68262"/>
                  </a:lnTo>
                  <a:lnTo>
                    <a:pt x="6448689" y="87312"/>
                  </a:lnTo>
                  <a:lnTo>
                    <a:pt x="6486789" y="106362"/>
                  </a:lnTo>
                  <a:lnTo>
                    <a:pt x="6523302" y="125412"/>
                  </a:lnTo>
                  <a:lnTo>
                    <a:pt x="6564577" y="141287"/>
                  </a:lnTo>
                  <a:lnTo>
                    <a:pt x="6610614" y="155575"/>
                  </a:lnTo>
                  <a:lnTo>
                    <a:pt x="6663002" y="166687"/>
                  </a:lnTo>
                  <a:lnTo>
                    <a:pt x="6723327" y="174625"/>
                  </a:lnTo>
                  <a:lnTo>
                    <a:pt x="6781799" y="175985"/>
                  </a:lnTo>
                  <a:lnTo>
                    <a:pt x="6840271" y="174625"/>
                  </a:lnTo>
                  <a:lnTo>
                    <a:pt x="6900596" y="166687"/>
                  </a:lnTo>
                  <a:lnTo>
                    <a:pt x="6952983" y="155575"/>
                  </a:lnTo>
                  <a:lnTo>
                    <a:pt x="6999021" y="141287"/>
                  </a:lnTo>
                  <a:lnTo>
                    <a:pt x="7040296" y="125412"/>
                  </a:lnTo>
                  <a:lnTo>
                    <a:pt x="7076808" y="106362"/>
                  </a:lnTo>
                  <a:lnTo>
                    <a:pt x="7114908" y="87312"/>
                  </a:lnTo>
                  <a:lnTo>
                    <a:pt x="7153008" y="68262"/>
                  </a:lnTo>
                  <a:lnTo>
                    <a:pt x="7189521" y="52387"/>
                  </a:lnTo>
                  <a:lnTo>
                    <a:pt x="7230796" y="36512"/>
                  </a:lnTo>
                  <a:lnTo>
                    <a:pt x="7276833" y="20637"/>
                  </a:lnTo>
                  <a:lnTo>
                    <a:pt x="7329221" y="9525"/>
                  </a:lnTo>
                  <a:lnTo>
                    <a:pt x="7389546" y="3175"/>
                  </a:lnTo>
                  <a:lnTo>
                    <a:pt x="7457808" y="0"/>
                  </a:lnTo>
                  <a:lnTo>
                    <a:pt x="7526071" y="3175"/>
                  </a:lnTo>
                  <a:lnTo>
                    <a:pt x="7586396" y="9525"/>
                  </a:lnTo>
                  <a:lnTo>
                    <a:pt x="7638783" y="20637"/>
                  </a:lnTo>
                  <a:lnTo>
                    <a:pt x="7684821" y="36512"/>
                  </a:lnTo>
                  <a:lnTo>
                    <a:pt x="7726096" y="52387"/>
                  </a:lnTo>
                  <a:lnTo>
                    <a:pt x="7762608" y="68262"/>
                  </a:lnTo>
                  <a:lnTo>
                    <a:pt x="7800708" y="87312"/>
                  </a:lnTo>
                  <a:lnTo>
                    <a:pt x="7838808" y="106362"/>
                  </a:lnTo>
                  <a:lnTo>
                    <a:pt x="7875321" y="125412"/>
                  </a:lnTo>
                  <a:lnTo>
                    <a:pt x="7916596" y="141287"/>
                  </a:lnTo>
                  <a:lnTo>
                    <a:pt x="7962633" y="155575"/>
                  </a:lnTo>
                  <a:lnTo>
                    <a:pt x="8015021" y="166687"/>
                  </a:lnTo>
                  <a:lnTo>
                    <a:pt x="8075346" y="174625"/>
                  </a:lnTo>
                  <a:lnTo>
                    <a:pt x="8143608" y="176212"/>
                  </a:lnTo>
                  <a:lnTo>
                    <a:pt x="8211871" y="174625"/>
                  </a:lnTo>
                  <a:lnTo>
                    <a:pt x="8272196" y="166687"/>
                  </a:lnTo>
                  <a:lnTo>
                    <a:pt x="8324583" y="155575"/>
                  </a:lnTo>
                  <a:lnTo>
                    <a:pt x="8370621" y="141287"/>
                  </a:lnTo>
                  <a:lnTo>
                    <a:pt x="8411896" y="125412"/>
                  </a:lnTo>
                  <a:lnTo>
                    <a:pt x="8448408" y="106362"/>
                  </a:lnTo>
                  <a:lnTo>
                    <a:pt x="8486508" y="87312"/>
                  </a:lnTo>
                  <a:lnTo>
                    <a:pt x="8524608" y="68262"/>
                  </a:lnTo>
                  <a:lnTo>
                    <a:pt x="8561120" y="52387"/>
                  </a:lnTo>
                  <a:lnTo>
                    <a:pt x="8602396" y="36512"/>
                  </a:lnTo>
                  <a:lnTo>
                    <a:pt x="8648432" y="20637"/>
                  </a:lnTo>
                  <a:lnTo>
                    <a:pt x="8700820" y="9525"/>
                  </a:lnTo>
                  <a:lnTo>
                    <a:pt x="8761146" y="3175"/>
                  </a:lnTo>
                  <a:lnTo>
                    <a:pt x="8827820" y="0"/>
                  </a:lnTo>
                  <a:lnTo>
                    <a:pt x="8897670" y="3175"/>
                  </a:lnTo>
                  <a:lnTo>
                    <a:pt x="8957996" y="9525"/>
                  </a:lnTo>
                  <a:lnTo>
                    <a:pt x="9010382" y="20637"/>
                  </a:lnTo>
                  <a:lnTo>
                    <a:pt x="9056420" y="36512"/>
                  </a:lnTo>
                  <a:lnTo>
                    <a:pt x="9097696" y="52387"/>
                  </a:lnTo>
                  <a:lnTo>
                    <a:pt x="9134208" y="68262"/>
                  </a:lnTo>
                  <a:lnTo>
                    <a:pt x="9172308" y="87312"/>
                  </a:lnTo>
                  <a:lnTo>
                    <a:pt x="9210408" y="106362"/>
                  </a:lnTo>
                  <a:lnTo>
                    <a:pt x="9246920" y="125412"/>
                  </a:lnTo>
                  <a:lnTo>
                    <a:pt x="9288196" y="141287"/>
                  </a:lnTo>
                  <a:lnTo>
                    <a:pt x="9334232" y="155575"/>
                  </a:lnTo>
                  <a:lnTo>
                    <a:pt x="9386620" y="166687"/>
                  </a:lnTo>
                  <a:lnTo>
                    <a:pt x="9446946" y="174625"/>
                  </a:lnTo>
                  <a:lnTo>
                    <a:pt x="9515208" y="176212"/>
                  </a:lnTo>
                  <a:lnTo>
                    <a:pt x="9583470" y="174625"/>
                  </a:lnTo>
                  <a:lnTo>
                    <a:pt x="9643796" y="166687"/>
                  </a:lnTo>
                  <a:lnTo>
                    <a:pt x="9696182" y="155575"/>
                  </a:lnTo>
                  <a:lnTo>
                    <a:pt x="9742220" y="141287"/>
                  </a:lnTo>
                  <a:lnTo>
                    <a:pt x="9783496" y="125412"/>
                  </a:lnTo>
                  <a:lnTo>
                    <a:pt x="9820008" y="106362"/>
                  </a:lnTo>
                  <a:lnTo>
                    <a:pt x="9896208" y="68262"/>
                  </a:lnTo>
                  <a:lnTo>
                    <a:pt x="9932720" y="52387"/>
                  </a:lnTo>
                  <a:lnTo>
                    <a:pt x="9973996" y="36512"/>
                  </a:lnTo>
                  <a:lnTo>
                    <a:pt x="10020032" y="20637"/>
                  </a:lnTo>
                  <a:lnTo>
                    <a:pt x="10072420" y="9525"/>
                  </a:lnTo>
                  <a:lnTo>
                    <a:pt x="10132746" y="3175"/>
                  </a:lnTo>
                  <a:lnTo>
                    <a:pt x="10201008" y="0"/>
                  </a:lnTo>
                  <a:lnTo>
                    <a:pt x="10269270" y="3175"/>
                  </a:lnTo>
                  <a:lnTo>
                    <a:pt x="10329596" y="9525"/>
                  </a:lnTo>
                  <a:lnTo>
                    <a:pt x="10381982" y="20637"/>
                  </a:lnTo>
                  <a:lnTo>
                    <a:pt x="10428020" y="36512"/>
                  </a:lnTo>
                  <a:lnTo>
                    <a:pt x="10469296" y="52387"/>
                  </a:lnTo>
                  <a:lnTo>
                    <a:pt x="10505808" y="68262"/>
                  </a:lnTo>
                  <a:lnTo>
                    <a:pt x="10543908" y="87312"/>
                  </a:lnTo>
                  <a:lnTo>
                    <a:pt x="10582008" y="106362"/>
                  </a:lnTo>
                  <a:lnTo>
                    <a:pt x="10618520" y="125412"/>
                  </a:lnTo>
                  <a:lnTo>
                    <a:pt x="10659796" y="141287"/>
                  </a:lnTo>
                  <a:lnTo>
                    <a:pt x="10705832" y="155575"/>
                  </a:lnTo>
                  <a:lnTo>
                    <a:pt x="10758220" y="166687"/>
                  </a:lnTo>
                  <a:lnTo>
                    <a:pt x="10818546" y="174625"/>
                  </a:lnTo>
                  <a:lnTo>
                    <a:pt x="10886808" y="176212"/>
                  </a:lnTo>
                  <a:lnTo>
                    <a:pt x="10955070" y="174625"/>
                  </a:lnTo>
                  <a:lnTo>
                    <a:pt x="11015396" y="166687"/>
                  </a:lnTo>
                  <a:lnTo>
                    <a:pt x="11067782" y="155575"/>
                  </a:lnTo>
                  <a:lnTo>
                    <a:pt x="11113820" y="141287"/>
                  </a:lnTo>
                  <a:lnTo>
                    <a:pt x="11155096" y="125412"/>
                  </a:lnTo>
                  <a:lnTo>
                    <a:pt x="11191608" y="106362"/>
                  </a:lnTo>
                  <a:lnTo>
                    <a:pt x="11229708" y="87312"/>
                  </a:lnTo>
                  <a:lnTo>
                    <a:pt x="11267808" y="68262"/>
                  </a:lnTo>
                  <a:lnTo>
                    <a:pt x="11304320" y="52387"/>
                  </a:lnTo>
                  <a:lnTo>
                    <a:pt x="11345596" y="36512"/>
                  </a:lnTo>
                  <a:lnTo>
                    <a:pt x="11391632" y="20637"/>
                  </a:lnTo>
                  <a:lnTo>
                    <a:pt x="11444020" y="9525"/>
                  </a:lnTo>
                  <a:lnTo>
                    <a:pt x="11504346" y="3175"/>
                  </a:lnTo>
                  <a:lnTo>
                    <a:pt x="11572608" y="0"/>
                  </a:lnTo>
                  <a:lnTo>
                    <a:pt x="11640870" y="3175"/>
                  </a:lnTo>
                  <a:lnTo>
                    <a:pt x="11701196" y="9525"/>
                  </a:lnTo>
                  <a:lnTo>
                    <a:pt x="11753582" y="20637"/>
                  </a:lnTo>
                  <a:lnTo>
                    <a:pt x="11799620" y="36512"/>
                  </a:lnTo>
                  <a:lnTo>
                    <a:pt x="11840896" y="52387"/>
                  </a:lnTo>
                  <a:lnTo>
                    <a:pt x="11877408" y="68262"/>
                  </a:lnTo>
                  <a:lnTo>
                    <a:pt x="11915508" y="87312"/>
                  </a:lnTo>
                  <a:lnTo>
                    <a:pt x="11953608" y="106362"/>
                  </a:lnTo>
                  <a:lnTo>
                    <a:pt x="11990120" y="125412"/>
                  </a:lnTo>
                  <a:lnTo>
                    <a:pt x="12031396" y="141287"/>
                  </a:lnTo>
                  <a:lnTo>
                    <a:pt x="12077432" y="155575"/>
                  </a:lnTo>
                  <a:lnTo>
                    <a:pt x="12129820" y="166688"/>
                  </a:lnTo>
                  <a:lnTo>
                    <a:pt x="12190146" y="174625"/>
                  </a:lnTo>
                  <a:lnTo>
                    <a:pt x="12192000" y="174668"/>
                  </a:lnTo>
                  <a:lnTo>
                    <a:pt x="12192000" y="319046"/>
                  </a:lnTo>
                  <a:lnTo>
                    <a:pt x="12192000" y="319047"/>
                  </a:lnTo>
                  <a:lnTo>
                    <a:pt x="12192000" y="463425"/>
                  </a:lnTo>
                  <a:lnTo>
                    <a:pt x="12192000" y="885826"/>
                  </a:lnTo>
                  <a:lnTo>
                    <a:pt x="12192000" y="1030204"/>
                  </a:lnTo>
                  <a:lnTo>
                    <a:pt x="12192000" y="1030205"/>
                  </a:lnTo>
                  <a:lnTo>
                    <a:pt x="12192000" y="1174583"/>
                  </a:lnTo>
                  <a:lnTo>
                    <a:pt x="12192000" y="1698100"/>
                  </a:lnTo>
                  <a:lnTo>
                    <a:pt x="12192000" y="1787292"/>
                  </a:lnTo>
                  <a:lnTo>
                    <a:pt x="12192000" y="1931670"/>
                  </a:lnTo>
                  <a:lnTo>
                    <a:pt x="12192000" y="1931671"/>
                  </a:lnTo>
                  <a:lnTo>
                    <a:pt x="12192000" y="2076049"/>
                  </a:lnTo>
                  <a:lnTo>
                    <a:pt x="12192000" y="3012550"/>
                  </a:lnTo>
                  <a:lnTo>
                    <a:pt x="12191997" y="3012550"/>
                  </a:lnTo>
                  <a:lnTo>
                    <a:pt x="1" y="3012550"/>
                  </a:lnTo>
                  <a:lnTo>
                    <a:pt x="0" y="3012550"/>
                  </a:lnTo>
                  <a:lnTo>
                    <a:pt x="0" y="2076049"/>
                  </a:lnTo>
                  <a:lnTo>
                    <a:pt x="0" y="1931671"/>
                  </a:lnTo>
                  <a:lnTo>
                    <a:pt x="0" y="1931670"/>
                  </a:lnTo>
                  <a:lnTo>
                    <a:pt x="0" y="1787292"/>
                  </a:lnTo>
                  <a:lnTo>
                    <a:pt x="0" y="1698100"/>
                  </a:lnTo>
                  <a:lnTo>
                    <a:pt x="0" y="1174583"/>
                  </a:lnTo>
                  <a:lnTo>
                    <a:pt x="0" y="1030205"/>
                  </a:lnTo>
                  <a:lnTo>
                    <a:pt x="0" y="1030204"/>
                  </a:lnTo>
                  <a:lnTo>
                    <a:pt x="0" y="885826"/>
                  </a:lnTo>
                  <a:lnTo>
                    <a:pt x="0" y="463425"/>
                  </a:lnTo>
                  <a:lnTo>
                    <a:pt x="0" y="319047"/>
                  </a:lnTo>
                  <a:lnTo>
                    <a:pt x="0" y="319046"/>
                  </a:lnTo>
                  <a:lnTo>
                    <a:pt x="0" y="174668"/>
                  </a:lnTo>
                  <a:lnTo>
                    <a:pt x="1852" y="174625"/>
                  </a:lnTo>
                  <a:lnTo>
                    <a:pt x="62177" y="166687"/>
                  </a:lnTo>
                  <a:lnTo>
                    <a:pt x="114564" y="155575"/>
                  </a:lnTo>
                  <a:lnTo>
                    <a:pt x="160602" y="141287"/>
                  </a:lnTo>
                  <a:lnTo>
                    <a:pt x="201877" y="125412"/>
                  </a:lnTo>
                  <a:lnTo>
                    <a:pt x="238389" y="106362"/>
                  </a:lnTo>
                  <a:lnTo>
                    <a:pt x="276489" y="87312"/>
                  </a:lnTo>
                  <a:lnTo>
                    <a:pt x="314589" y="68262"/>
                  </a:lnTo>
                  <a:lnTo>
                    <a:pt x="351102" y="52387"/>
                  </a:lnTo>
                  <a:lnTo>
                    <a:pt x="392377" y="36512"/>
                  </a:lnTo>
                  <a:lnTo>
                    <a:pt x="438414" y="20637"/>
                  </a:lnTo>
                  <a:lnTo>
                    <a:pt x="490802" y="9525"/>
                  </a:lnTo>
                  <a:lnTo>
                    <a:pt x="551127" y="3175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69509D-4F7E-4BD9-8FE1-87F1C427A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190" y="4549431"/>
            <a:ext cx="9281471" cy="2018724"/>
          </a:xfrm>
          <a:prstGeom prst="rect">
            <a:avLst/>
          </a:prstGeom>
        </p:spPr>
      </p:pic>
      <p:sp>
        <p:nvSpPr>
          <p:cNvPr id="2" name="Title 1" descr="Questions, Comments, Wonderings?">
            <a:extLst>
              <a:ext uri="{FF2B5EF4-FFF2-40B4-BE49-F238E27FC236}">
                <a16:creationId xmlns:a16="http://schemas.microsoft.com/office/drawing/2014/main" id="{E26D8B1D-C46E-46C0-948A-32FDDD1C20E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74034" y="1231415"/>
            <a:ext cx="10243932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Questions, Comments, Wonderings?</a:t>
            </a:r>
          </a:p>
        </p:txBody>
      </p:sp>
    </p:spTree>
    <p:extLst>
      <p:ext uri="{BB962C8B-B14F-4D97-AF65-F5344CB8AC3E}">
        <p14:creationId xmlns:p14="http://schemas.microsoft.com/office/powerpoint/2010/main" val="1697272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66651E-06ED-7048-B61C-683D69DEC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50290"/>
            <a:ext cx="6090868" cy="4516178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221712CD-F34F-4E48-ADDE-2AEDE8724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" y="1195750"/>
            <a:ext cx="6090868" cy="464006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 Nova" panose="020B0504020202020204" pitchFamily="34" charset="0"/>
              </a:rPr>
              <a:t>Welcome and Introductions – Vice Provost Hutchins</a:t>
            </a:r>
          </a:p>
          <a:p>
            <a:pPr algn="l"/>
            <a:endParaRPr lang="en-US" sz="2000" dirty="0">
              <a:latin typeface="Arial Nova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 Nova" panose="020B0504020202020204" pitchFamily="34" charset="0"/>
              </a:rPr>
              <a:t>FDL Overview 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 Nova" panose="020B0504020202020204" pitchFamily="34" charset="0"/>
              </a:rPr>
              <a:t>William Cherry, FDL Committee, Faculty Senate 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 Nova" panose="020B0504020202020204" pitchFamily="34" charset="0"/>
              </a:rPr>
              <a:t> </a:t>
            </a:r>
            <a:endParaRPr lang="en-US" sz="1800" dirty="0">
              <a:latin typeface="Arial Nova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 Nova" panose="020B0504020202020204" pitchFamily="34" charset="0"/>
              </a:rPr>
              <a:t>FDL Panelist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 Nova" panose="020B0504020202020204" pitchFamily="34" charset="0"/>
              </a:rPr>
              <a:t>Ananth Seetharaman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latin typeface="Arial Nova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 Nova" panose="020B0504020202020204" pitchFamily="34" charset="0"/>
              </a:rPr>
              <a:t>Amanda Bennett, Director of Global Partnerships and Engagement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latin typeface="Arial Nova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latin typeface="Arial Nova" panose="020B0504020202020204" pitchFamily="34" charset="0"/>
              </a:rPr>
              <a:t>Academic Resources </a:t>
            </a:r>
          </a:p>
          <a:p>
            <a:pPr lvl="1"/>
            <a:endParaRPr lang="en-US" sz="2100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Arial Nova" panose="020B0504020202020204" pitchFamily="34" charset="0"/>
            </a:endParaRPr>
          </a:p>
          <a:p>
            <a:pPr algn="l"/>
            <a:endParaRPr lang="en-US" sz="2400" dirty="0">
              <a:latin typeface="Arial Nova" panose="020B05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ACA2EF-5654-F544-A573-9F02A6239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4" t="24454" r="17031" b="20629"/>
          <a:stretch/>
        </p:blipFill>
        <p:spPr>
          <a:xfrm>
            <a:off x="10635521" y="65560"/>
            <a:ext cx="1439446" cy="1130190"/>
          </a:xfrm>
          <a:prstGeom prst="rect">
            <a:avLst/>
          </a:prstGeom>
        </p:spPr>
      </p:pic>
      <p:sp>
        <p:nvSpPr>
          <p:cNvPr id="9" name="Title 8" descr="Agenda">
            <a:extLst>
              <a:ext uri="{FF2B5EF4-FFF2-40B4-BE49-F238E27FC236}">
                <a16:creationId xmlns:a16="http://schemas.microsoft.com/office/drawing/2014/main" id="{0B0075DE-181B-44E3-8EB9-04FBF0DF42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92695" y="380894"/>
            <a:ext cx="9806609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1DE0B-2634-4212-8A65-28B3151C5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868" y="1350290"/>
            <a:ext cx="5786905" cy="448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57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 descr="List of FDL policy, 06.010.">
            <a:extLst>
              <a:ext uri="{FF2B5EF4-FFF2-40B4-BE49-F238E27FC236}">
                <a16:creationId xmlns:a16="http://schemas.microsoft.com/office/drawing/2014/main" id="{2B9C63C9-B4B4-FB44-93D0-8AE8D8E5831D}"/>
              </a:ext>
            </a:extLst>
          </p:cNvPr>
          <p:cNvSpPr/>
          <p:nvPr/>
        </p:nvSpPr>
        <p:spPr>
          <a:xfrm>
            <a:off x="0" y="1380945"/>
            <a:ext cx="6930886" cy="5295292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Photo of Life Science Building. ">
            <a:extLst>
              <a:ext uri="{FF2B5EF4-FFF2-40B4-BE49-F238E27FC236}">
                <a16:creationId xmlns:a16="http://schemas.microsoft.com/office/drawing/2014/main" id="{7FFB407C-4193-8C4C-9181-F1CFCBB70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417" b="38"/>
          <a:stretch/>
        </p:blipFill>
        <p:spPr>
          <a:xfrm>
            <a:off x="6768445" y="1380945"/>
            <a:ext cx="5423555" cy="5295292"/>
          </a:xfrm>
          <a:prstGeom prst="rect">
            <a:avLst/>
          </a:prstGeom>
        </p:spPr>
      </p:pic>
      <p:sp>
        <p:nvSpPr>
          <p:cNvPr id="25" name="Text Placeholder 7" descr="Faculty Development Leave (FDL, 06.010)">
            <a:extLst>
              <a:ext uri="{FF2B5EF4-FFF2-40B4-BE49-F238E27FC236}">
                <a16:creationId xmlns:a16="http://schemas.microsoft.com/office/drawing/2014/main" id="{5D71E298-B6A6-1C4A-80A2-E071E9ED60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4656" y="371566"/>
            <a:ext cx="10433153" cy="13809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2133"/>
              </a:spcBef>
              <a:buFontTx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  <a:hlinkClick r:id="rId4"/>
              </a:rPr>
              <a:t>Faculty Development Leave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(FDL,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  <a:hlinkClick r:id="rId5"/>
              </a:rPr>
              <a:t>06.010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221712CD-F34F-4E48-ADDE-2AEDE87243D4}"/>
              </a:ext>
            </a:extLst>
          </p:cNvPr>
          <p:cNvSpPr txBox="1">
            <a:spLocks/>
          </p:cNvSpPr>
          <p:nvPr/>
        </p:nvSpPr>
        <p:spPr>
          <a:xfrm>
            <a:off x="59580" y="1380944"/>
            <a:ext cx="6811726" cy="547705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</a:rPr>
              <a:t>Development leaves are authorized for the primary purpose of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</a:rPr>
              <a:t>increasing the value of the recipient’s contribution to the University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</a:rPr>
              <a:t>by providing an opportunity for professional growth.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" panose="020B05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ova" panose="020B0504020202020204" pitchFamily="34" charset="0"/>
              </a:rPr>
              <a:t>May be granted for study, research, writing, field observations or other suitable purposes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latin typeface="Arial Nova" panose="020B05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latin typeface="Arial Nova" panose="020B0504020202020204" pitchFamily="34" charset="0"/>
              </a:rPr>
              <a:t>Due in late September (9/25/23)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" panose="020B05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ova" panose="020B0504020202020204" pitchFamily="34" charset="0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 descr="UNT Office of the Provost &amp; Division of Academic Affairs Faculty Success branding. ">
            <a:extLst>
              <a:ext uri="{FF2B5EF4-FFF2-40B4-BE49-F238E27FC236}">
                <a16:creationId xmlns:a16="http://schemas.microsoft.com/office/drawing/2014/main" id="{2AE131CD-7A60-5244-8D22-835D749CBF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24" t="24454" r="17031" b="20629"/>
          <a:stretch/>
        </p:blipFill>
        <p:spPr>
          <a:xfrm>
            <a:off x="10635521" y="65560"/>
            <a:ext cx="1439446" cy="11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4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B9C63C9-B4B4-FB44-93D0-8AE8D8E58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380945"/>
            <a:ext cx="12192000" cy="5295292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7" descr="FDL Eligibility">
            <a:extLst>
              <a:ext uri="{FF2B5EF4-FFF2-40B4-BE49-F238E27FC236}">
                <a16:creationId xmlns:a16="http://schemas.microsoft.com/office/drawing/2014/main" id="{5D71E298-B6A6-1C4A-80A2-E071E9ED60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4656" y="371567"/>
            <a:ext cx="10433153" cy="8241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2133"/>
              </a:spcBef>
              <a:buFontTx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FDL Eligibility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AE131CD-7A60-5244-8D22-835D749C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4" t="24454" r="17031" b="20629"/>
          <a:stretch/>
        </p:blipFill>
        <p:spPr>
          <a:xfrm>
            <a:off x="10635521" y="65560"/>
            <a:ext cx="1439446" cy="1130190"/>
          </a:xfrm>
          <a:prstGeom prst="rect">
            <a:avLst/>
          </a:prstGeom>
        </p:spPr>
      </p:pic>
      <p:graphicFrame>
        <p:nvGraphicFramePr>
          <p:cNvPr id="45" name="Text Placeholder 11">
            <a:extLst>
              <a:ext uri="{FF2B5EF4-FFF2-40B4-BE49-F238E27FC236}">
                <a16:creationId xmlns:a16="http://schemas.microsoft.com/office/drawing/2014/main" id="{0CA9BA94-3A55-4C28-9106-FB1F81F14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6394383"/>
              </p:ext>
            </p:extLst>
          </p:nvPr>
        </p:nvGraphicFramePr>
        <p:xfrm>
          <a:off x="59580" y="1380945"/>
          <a:ext cx="12132420" cy="5295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7803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 descr="List of FDL Duration &amp; Benefits. ">
            <a:extLst>
              <a:ext uri="{FF2B5EF4-FFF2-40B4-BE49-F238E27FC236}">
                <a16:creationId xmlns:a16="http://schemas.microsoft.com/office/drawing/2014/main" id="{2B9C63C9-B4B4-FB44-93D0-8AE8D8E5831D}"/>
              </a:ext>
            </a:extLst>
          </p:cNvPr>
          <p:cNvSpPr/>
          <p:nvPr/>
        </p:nvSpPr>
        <p:spPr>
          <a:xfrm>
            <a:off x="0" y="1380945"/>
            <a:ext cx="6930886" cy="5295292"/>
          </a:xfrm>
          <a:prstGeom prst="rect">
            <a:avLst/>
          </a:prstGeom>
          <a:gradFill flip="none" rotWithShape="1">
            <a:gsLst>
              <a:gs pos="0">
                <a:srgbClr val="00A44E"/>
              </a:gs>
              <a:gs pos="100000">
                <a:srgbClr val="004A2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 descr="Photo of Life Science Building. ">
            <a:extLst>
              <a:ext uri="{FF2B5EF4-FFF2-40B4-BE49-F238E27FC236}">
                <a16:creationId xmlns:a16="http://schemas.microsoft.com/office/drawing/2014/main" id="{7FFB407C-4193-8C4C-9181-F1CFCBB70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417" b="38"/>
          <a:stretch/>
        </p:blipFill>
        <p:spPr>
          <a:xfrm>
            <a:off x="6930887" y="1380945"/>
            <a:ext cx="5261113" cy="5295292"/>
          </a:xfrm>
          <a:prstGeom prst="rect">
            <a:avLst/>
          </a:prstGeom>
        </p:spPr>
      </p:pic>
      <p:sp>
        <p:nvSpPr>
          <p:cNvPr id="25" name="Text Placeholder 7" descr="FDL Duration &amp; Comp/Benefits.">
            <a:extLst>
              <a:ext uri="{FF2B5EF4-FFF2-40B4-BE49-F238E27FC236}">
                <a16:creationId xmlns:a16="http://schemas.microsoft.com/office/drawing/2014/main" id="{5D71E298-B6A6-1C4A-80A2-E071E9ED60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4656" y="371566"/>
            <a:ext cx="10433153" cy="13809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2133"/>
              </a:spcBef>
              <a:buFontTx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FDL Duration &amp; Comp/Benefits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221712CD-F34F-4E48-ADDE-2AEDE87243D4}"/>
              </a:ext>
            </a:extLst>
          </p:cNvPr>
          <p:cNvSpPr txBox="1">
            <a:spLocks/>
          </p:cNvSpPr>
          <p:nvPr/>
        </p:nvSpPr>
        <p:spPr>
          <a:xfrm>
            <a:off x="59580" y="1380945"/>
            <a:ext cx="6811726" cy="529529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l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Arial Nova" panose="020B0504020202020204" pitchFamily="34" charset="0"/>
              </a:rPr>
              <a:t>Faculty on 9-month appointments may be granted leave for either </a:t>
            </a:r>
            <a:r>
              <a:rPr lang="en-US" sz="2400" b="1" dirty="0">
                <a:latin typeface="Arial Nova" panose="020B0504020202020204" pitchFamily="34" charset="0"/>
              </a:rPr>
              <a:t>one long semester </a:t>
            </a:r>
            <a:r>
              <a:rPr lang="en-US" sz="2400" b="1" i="1" dirty="0">
                <a:latin typeface="Arial Nova" panose="020B0504020202020204" pitchFamily="34" charset="0"/>
              </a:rPr>
              <a:t>or</a:t>
            </a:r>
            <a:r>
              <a:rPr lang="en-US" sz="2400" b="1" dirty="0">
                <a:latin typeface="Arial Nova" panose="020B0504020202020204" pitchFamily="34" charset="0"/>
              </a:rPr>
              <a:t> two consecutive long semesters</a:t>
            </a:r>
            <a:endParaRPr lang="en-US" sz="2400" dirty="0">
              <a:latin typeface="Arial Nova" panose="020B05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</a:rPr>
              <a:t>1 long semester: full salary and benefits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Arial Nova" panose="020B05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 Nova" panose="020B0504020202020204" pitchFamily="34" charset="0"/>
              </a:rPr>
              <a:t>2 Long semesters: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 Nova" panose="020B0504020202020204" pitchFamily="34" charset="0"/>
              </a:rPr>
              <a:t>May be separated by summer terms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  <a:latin typeface="Arial Nova" panose="020B0504020202020204" pitchFamily="34" charset="0"/>
              </a:rPr>
              <a:t>Would receive 50% of salary, 50% health insurance and life coverage (25% dependent insurance)</a:t>
            </a:r>
          </a:p>
          <a:p>
            <a:pPr marL="742939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rial Nova" panose="020B0504020202020204" pitchFamily="34" charset="0"/>
              </a:rPr>
              <a:t>Sick leave accruals would be decreased to 4 hours (50%) per month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285750" marR="0" lvl="0" indent="-28575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pic>
        <p:nvPicPr>
          <p:cNvPr id="43" name="Picture 42" descr="UNT Office of the Provost &amp; Division of Academic Affairs Faculty Success branding. ">
            <a:extLst>
              <a:ext uri="{FF2B5EF4-FFF2-40B4-BE49-F238E27FC236}">
                <a16:creationId xmlns:a16="http://schemas.microsoft.com/office/drawing/2014/main" id="{2AE131CD-7A60-5244-8D22-835D749CBF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24" t="24454" r="17031" b="20629"/>
          <a:stretch/>
        </p:blipFill>
        <p:spPr>
          <a:xfrm>
            <a:off x="10635521" y="65560"/>
            <a:ext cx="1439446" cy="11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5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5C0E9C-3BD8-46D8-9DDB-ED0C0CFEC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A43695-80A3-48F7-A452-DA695A457060}"/>
              </a:ext>
            </a:extLst>
          </p:cNvPr>
          <p:cNvSpPr txBox="1"/>
          <p:nvPr/>
        </p:nvSpPr>
        <p:spPr>
          <a:xfrm>
            <a:off x="1" y="1098570"/>
            <a:ext cx="12074966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800" b="0" i="1" strike="noStrike" baseline="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ova" panose="020B0504020202020204" pitchFamily="34" charset="0"/>
              </a:rPr>
              <a:t>High impact and beneficial to professional growth and departmental 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0" i="0" u="none" strike="noStrike" baseline="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ova" panose="020B0504020202020204" pitchFamily="34" charset="0"/>
              </a:rPr>
              <a:t>Collaboration with other faculty from peer institutions with national/international scope – consider a Fulbright*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0" i="0" u="none" strike="noStrike" baseline="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ova" panose="020B0504020202020204" pitchFamily="34" charset="0"/>
              </a:rPr>
              <a:t>Increase of UNT’s national and international visibility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0" i="0" u="none" strike="noStrike" baseline="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ova" panose="020B0504020202020204" pitchFamily="34" charset="0"/>
              </a:rPr>
              <a:t>Clearly outlined research agenda*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0" i="0" u="none" strike="noStrike" baseline="0" dirty="0">
              <a:latin typeface="Arial Nova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>
                <a:latin typeface="Arial Nova" panose="020B0504020202020204" pitchFamily="34" charset="0"/>
              </a:rPr>
              <a:t>Feasibility of project realistic to completion in a timely manner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latin typeface="Arial Nova" panose="020B0504020202020204" pitchFamily="34" charset="0"/>
            </a:endParaRPr>
          </a:p>
        </p:txBody>
      </p:sp>
      <p:sp>
        <p:nvSpPr>
          <p:cNvPr id="12" name="Text Placeholder 7" descr="Successful FDL Applications from FDL Committee">
            <a:extLst>
              <a:ext uri="{FF2B5EF4-FFF2-40B4-BE49-F238E27FC236}">
                <a16:creationId xmlns:a16="http://schemas.microsoft.com/office/drawing/2014/main" id="{148BB3A5-0F29-41E3-8168-0E712A77C5B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71710" y="341782"/>
            <a:ext cx="11331547" cy="10047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100000"/>
              </a:lnSpc>
              <a:spcBef>
                <a:spcPts val="2133"/>
              </a:spcBef>
              <a:buFontTx/>
              <a:buNone/>
              <a:defRPr sz="12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Successful FDL Applications – from FDL Committee</a:t>
            </a:r>
          </a:p>
        </p:txBody>
      </p:sp>
      <p:pic>
        <p:nvPicPr>
          <p:cNvPr id="13" name="Picture 12" descr="UNT Office of the Provost &amp; Division of Academic Affairs Faculty Success branding. ">
            <a:extLst>
              <a:ext uri="{FF2B5EF4-FFF2-40B4-BE49-F238E27FC236}">
                <a16:creationId xmlns:a16="http://schemas.microsoft.com/office/drawing/2014/main" id="{CF54A6F5-E50C-4865-8CA1-E60630295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24" t="24454" r="17031" b="20629"/>
          <a:stretch/>
        </p:blipFill>
        <p:spPr>
          <a:xfrm>
            <a:off x="10403047" y="5634002"/>
            <a:ext cx="1439446" cy="11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5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6247" y="1126836"/>
            <a:ext cx="5710002" cy="5029200"/>
          </a:xfrm>
        </p:spPr>
        <p:txBody>
          <a:bodyPr anchor="t">
            <a:normAutofit fontScale="92500" lnSpcReduction="10000"/>
          </a:bodyPr>
          <a:lstStyle/>
          <a:p>
            <a:pPr algn="ctr"/>
            <a:r>
              <a:rPr lang="en-US" sz="3200" b="1" dirty="0">
                <a:solidFill>
                  <a:srgbClr val="007B3B"/>
                </a:solidFill>
                <a:latin typeface="Arial Nova" panose="020B0504020202020204" pitchFamily="34" charset="0"/>
              </a:rPr>
              <a:t>Fulbright Scholar Program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b="1" dirty="0">
                <a:latin typeface="Arial Nova" panose="020B0504020202020204" pitchFamily="34" charset="0"/>
              </a:rPr>
              <a:t>Overview:</a:t>
            </a:r>
            <a:r>
              <a:rPr lang="en-US" sz="1700" dirty="0">
                <a:latin typeface="Arial Nova" panose="020B0504020202020204" pitchFamily="34" charset="0"/>
              </a:rPr>
              <a:t> Provides research, teaching, or research and teaching opportunities abroad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b="1" dirty="0">
                <a:latin typeface="Arial Nova" panose="020B0504020202020204" pitchFamily="34" charset="0"/>
              </a:rPr>
              <a:t>Eligibility: </a:t>
            </a:r>
            <a:r>
              <a:rPr lang="en-US" sz="1700" dirty="0">
                <a:latin typeface="Arial Nova" panose="020B0504020202020204" pitchFamily="34" charset="0"/>
              </a:rPr>
              <a:t>Must hold U.S. citizenship at the time of application and demonstrate requisite degree and experience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700" b="1" dirty="0"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b="1" dirty="0">
                <a:latin typeface="Arial Nova" panose="020B0504020202020204" pitchFamily="34" charset="0"/>
              </a:rPr>
              <a:t>Duration: </a:t>
            </a:r>
            <a:r>
              <a:rPr lang="en-US" sz="1700" dirty="0">
                <a:latin typeface="Arial Nova" panose="020B0504020202020204" pitchFamily="34" charset="0"/>
              </a:rPr>
              <a:t>varies by award; 2-12 months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b="1" dirty="0">
                <a:latin typeface="Arial Nova" panose="020B0504020202020204" pitchFamily="34" charset="0"/>
              </a:rPr>
              <a:t>Location: </a:t>
            </a:r>
            <a:r>
              <a:rPr lang="en-US" sz="1700" dirty="0">
                <a:latin typeface="Arial Nova" panose="020B0504020202020204" pitchFamily="34" charset="0"/>
              </a:rPr>
              <a:t>Provides awards to about 135 countries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b="1" dirty="0">
                <a:latin typeface="Arial Nova" panose="020B0504020202020204" pitchFamily="34" charset="0"/>
              </a:rPr>
              <a:t>Application Deadline: </a:t>
            </a:r>
            <a:r>
              <a:rPr lang="en-US" sz="1700" dirty="0">
                <a:latin typeface="Arial Nova" panose="020B0504020202020204" pitchFamily="34" charset="0"/>
              </a:rPr>
              <a:t>Annual Submission Deadline in Mid-September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Arial Nova" panose="020B0504020202020204" pitchFamily="34" charset="0"/>
              </a:rPr>
              <a:t>2024-25 Awards: </a:t>
            </a:r>
          </a:p>
          <a:p>
            <a:pPr marL="742950" lvl="2" indent="-285750"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Arial Nova" panose="020B0504020202020204" pitchFamily="34" charset="0"/>
              </a:rPr>
              <a:t>Applications Now Open!</a:t>
            </a:r>
          </a:p>
          <a:p>
            <a:pPr marL="742950" lvl="2" indent="-285750"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Arial Nova" panose="020B0504020202020204" pitchFamily="34" charset="0"/>
              </a:rPr>
              <a:t>Application Deadline: September 15,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latin typeface="Arial Nova" panose="020B0504020202020204" pitchFamily="34" charset="0"/>
              </a:rPr>
              <a:t>Additional Information: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700" dirty="0">
                <a:latin typeface="Arial Nova" panose="020B0504020202020204" pitchFamily="34" charset="0"/>
                <a:hlinkClick r:id="rId2"/>
              </a:rPr>
              <a:t>https://cies.org/us-scholar-awards#overview</a:t>
            </a:r>
            <a:r>
              <a:rPr lang="en-US" sz="1700" dirty="0">
                <a:latin typeface="Arial Nova" panose="020B0504020202020204" pitchFamily="34" charset="0"/>
              </a:rPr>
              <a:t>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87C5140-0325-4550-B894-AE444244C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297351" y="1141309"/>
            <a:ext cx="5303520" cy="50292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007B3B"/>
                </a:solidFill>
                <a:latin typeface="Arial Nova" panose="020B0504020202020204" pitchFamily="34" charset="0"/>
              </a:rPr>
              <a:t>Workshops and Resources</a:t>
            </a:r>
          </a:p>
          <a:p>
            <a:r>
              <a:rPr lang="en-US" sz="1600" b="1" dirty="0">
                <a:solidFill>
                  <a:srgbClr val="007B3B"/>
                </a:solidFill>
                <a:latin typeface="Arial Nova" panose="020B0504020202020204" pitchFamily="34" charset="0"/>
              </a:rPr>
              <a:t>UNT Workshops Spring 2023</a:t>
            </a:r>
            <a:br>
              <a:rPr lang="en-US" sz="1600" b="0" i="0" dirty="0">
                <a:solidFill>
                  <a:srgbClr val="333333"/>
                </a:solidFill>
                <a:effectLst/>
                <a:latin typeface="Arial Nova" panose="020B0504020202020204" pitchFamily="34" charset="0"/>
              </a:rPr>
            </a:br>
            <a:r>
              <a:rPr lang="en-US" sz="1600" b="1" dirty="0">
                <a:solidFill>
                  <a:srgbClr val="333333"/>
                </a:solidFill>
                <a:latin typeface="Arial Nova" panose="020B0504020202020204" pitchFamily="34" charset="0"/>
              </a:rPr>
              <a:t>May 5 | 12-1 p.m. via Zoom</a:t>
            </a:r>
            <a:endParaRPr lang="en-US" sz="1600" b="1" i="0" dirty="0">
              <a:solidFill>
                <a:srgbClr val="333333"/>
              </a:solidFill>
              <a:effectLst/>
              <a:latin typeface="Arial Nova" panose="020B0504020202020204" pitchFamily="34" charset="0"/>
            </a:endParaRPr>
          </a:p>
          <a:p>
            <a:pPr algn="l"/>
            <a:r>
              <a:rPr lang="en-US" sz="1600" b="0" i="0" u="sng" dirty="0">
                <a:solidFill>
                  <a:srgbClr val="00853E"/>
                </a:solidFill>
                <a:effectLst/>
                <a:latin typeface="Arial Nova" panose="020B0504020202020204" pitchFamily="34" charset="0"/>
                <a:hlinkClick r:id="rId3"/>
              </a:rPr>
              <a:t>Register for a session</a:t>
            </a:r>
            <a:endParaRPr lang="en-US" sz="1600" b="0" i="0" dirty="0">
              <a:solidFill>
                <a:srgbClr val="333333"/>
              </a:solidFill>
              <a:effectLst/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007B3B"/>
                </a:solidFill>
                <a:latin typeface="Arial Nova" panose="020B0504020202020204" pitchFamily="34" charset="0"/>
              </a:rPr>
              <a:t>Institute of International Education (IIE) Webinars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333333"/>
                </a:solidFill>
                <a:latin typeface="Arial Nova" panose="020B0504020202020204" pitchFamily="34" charset="0"/>
              </a:rPr>
              <a:t>Multiple Sessions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333333"/>
                </a:solidFill>
                <a:latin typeface="Arial Nova" panose="020B0504020202020204" pitchFamily="34" charset="0"/>
                <a:hlinkClick r:id="rId4"/>
              </a:rPr>
              <a:t>Register for a session</a:t>
            </a:r>
            <a:endParaRPr lang="en-US" sz="1600" dirty="0">
              <a:solidFill>
                <a:srgbClr val="333333"/>
              </a:solidFill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rgbClr val="333333"/>
                </a:solidFill>
                <a:latin typeface="Arial Nova" panose="020B0504020202020204" pitchFamily="34" charset="0"/>
              </a:rPr>
              <a:t>Note: IIE posts recordings at </a:t>
            </a:r>
            <a:r>
              <a:rPr lang="en-US" sz="1600" dirty="0">
                <a:solidFill>
                  <a:srgbClr val="007B3B"/>
                </a:solidFill>
                <a:latin typeface="Arial Nova" panose="020B0504020202020204" pitchFamily="34" charset="0"/>
                <a:hlinkClick r:id="rId5"/>
              </a:rPr>
              <a:t>Webinar Archive </a:t>
            </a:r>
            <a:endParaRPr lang="en-US" sz="1600" dirty="0">
              <a:solidFill>
                <a:srgbClr val="007B3B"/>
              </a:solidFill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solidFill>
                <a:srgbClr val="007B3B"/>
              </a:solidFill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>
                <a:solidFill>
                  <a:srgbClr val="007B3B"/>
                </a:solidFill>
                <a:latin typeface="Arial Nova" panose="020B0504020202020204" pitchFamily="34" charset="0"/>
              </a:rPr>
              <a:t>UNT Application Guidance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ova" panose="020B0504020202020204" pitchFamily="34" charset="0"/>
              </a:rPr>
              <a:t>Schedule a meeting with UNT’s Fulbright Scholar Liaison and/or UNT’s Faculty Associate for Fulbright Programs at </a:t>
            </a:r>
            <a:r>
              <a:rPr lang="en-US" sz="1600" dirty="0">
                <a:latin typeface="Arial Nova" panose="020B0504020202020204" pitchFamily="34" charset="0"/>
                <a:hlinkClick r:id="rId6"/>
              </a:rPr>
              <a:t>Fulbright@unt.edu</a:t>
            </a:r>
            <a:endParaRPr lang="en-US" sz="1600" dirty="0">
              <a:latin typeface="Arial Nova" panose="020B05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7F7F2-BFF0-58B7-F1E3-3CE40D29A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Fulbright Scholar Program/Workshops and Resources</a:t>
            </a:r>
          </a:p>
        </p:txBody>
      </p:sp>
    </p:spTree>
    <p:extLst>
      <p:ext uri="{BB962C8B-B14F-4D97-AF65-F5344CB8AC3E}">
        <p14:creationId xmlns:p14="http://schemas.microsoft.com/office/powerpoint/2010/main" val="4622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7982" y="1636881"/>
            <a:ext cx="11236035" cy="4914839"/>
          </a:xfrm>
        </p:spPr>
        <p:txBody>
          <a:bodyPr numCol="1"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007B3B"/>
                </a:solidFill>
                <a:latin typeface="Arial Nova" panose="020B0504020202020204" pitchFamily="34" charset="0"/>
              </a:rPr>
              <a:t>Application Symmetries  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 Nova" panose="020B0504020202020204" pitchFamily="34" charset="0"/>
              </a:rPr>
              <a:t>Similar application deadlines: Fulbright U.S. Scholar Program (September 15, 2023) and FDL (September 2023)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 Nova" panose="020B0504020202020204" pitchFamily="34" charset="0"/>
              </a:rPr>
              <a:t>Allows you to demonstrate in your Fulbright application how your proposed project aligns with your professional goals and career trajectory at UNT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Arial Nova" panose="020B0504020202020204" pitchFamily="34" charset="0"/>
              </a:rPr>
              <a:t>Allows you to demonstrate in your FDL request how Fulbright contributes to your professional growth</a:t>
            </a:r>
          </a:p>
          <a:p>
            <a:pPr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200" dirty="0"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007B3B"/>
                </a:solidFill>
                <a:latin typeface="Arial Nova" panose="020B0504020202020204" pitchFamily="34" charset="0"/>
              </a:rPr>
              <a:t>Leave and Compensation  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ova" panose="020B0504020202020204" pitchFamily="34" charset="0"/>
              </a:rPr>
              <a:t>Align Fulbright award (stipend) with a UNT leave period and compensation per </a:t>
            </a:r>
            <a:r>
              <a:rPr lang="en-US" sz="1600" dirty="0">
                <a:latin typeface="Arial Nova" panose="020B0504020202020204" pitchFamily="34" charset="0"/>
                <a:hlinkClick r:id="rId2"/>
              </a:rPr>
              <a:t>UNT’s policy on FDL</a:t>
            </a:r>
            <a:endParaRPr lang="en-US" sz="1600" dirty="0"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Arial Nova" panose="020B05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b="1" dirty="0">
                <a:solidFill>
                  <a:srgbClr val="007B3B"/>
                </a:solidFill>
                <a:latin typeface="Arial Nova" panose="020B0504020202020204" pitchFamily="34" charset="0"/>
              </a:rPr>
              <a:t>Maximizes opportunities for professional development during your FDL 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ova" panose="020B0504020202020204" pitchFamily="34" charset="0"/>
              </a:rPr>
              <a:t>Enriches your FDL experience (study, research, writing, field observations, etc.) 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ova" panose="020B0504020202020204" pitchFamily="34" charset="0"/>
              </a:rPr>
              <a:t>Enables you to establish a professional network with international collaborators and develop international collaborations 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ova" panose="020B0504020202020204" pitchFamily="34" charset="0"/>
              </a:rPr>
              <a:t>Enhances your knowledge and intercultural competencies 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ova" panose="020B0504020202020204" pitchFamily="34" charset="0"/>
              </a:rPr>
              <a:t>Advances your international teaching/research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Arial Nova" panose="020B0504020202020204" pitchFamily="34" charset="0"/>
              </a:rPr>
              <a:t>Empowers you to contribute to campus internationalization at UNT </a:t>
            </a:r>
          </a:p>
        </p:txBody>
      </p:sp>
      <p:sp>
        <p:nvSpPr>
          <p:cNvPr id="2" name="Title 1" descr="Benefits of Aligning Fulbright Scholar Program with Faculty Development Leave ">
            <a:extLst>
              <a:ext uri="{FF2B5EF4-FFF2-40B4-BE49-F238E27FC236}">
                <a16:creationId xmlns:a16="http://schemas.microsoft.com/office/drawing/2014/main" id="{D0D44837-F83F-4EAB-AB38-F3211A348DC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66216" y="510892"/>
            <a:ext cx="10259568" cy="13542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B3B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Benefits of Aligning Fulbright Scholar Program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B3B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Faculty Development Leave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55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0CFD3-EF8F-CC48-9055-35CF7CBAE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92380" y="1102966"/>
            <a:ext cx="4807239" cy="2286000"/>
          </a:xfrm>
        </p:spPr>
        <p:txBody>
          <a:bodyPr anchor="ctr"/>
          <a:lstStyle/>
          <a:p>
            <a:r>
              <a:rPr lang="en-US" b="1" dirty="0">
                <a:latin typeface="Arial Nova" panose="020B0504020202020204" pitchFamily="34" charset="0"/>
              </a:rPr>
              <a:t>Fulbright Program Advisor and Scholar Liaison</a:t>
            </a:r>
            <a:br>
              <a:rPr lang="en-US" dirty="0">
                <a:latin typeface="Arial Nova" panose="020B0504020202020204" pitchFamily="34" charset="0"/>
              </a:rPr>
            </a:br>
            <a:r>
              <a:rPr lang="en-US" dirty="0">
                <a:latin typeface="Arial Nova" panose="020B0504020202020204" pitchFamily="34" charset="0"/>
                <a:hlinkClick r:id="rId2"/>
              </a:rPr>
              <a:t>Amanda White Bennett, Ph.D.</a:t>
            </a:r>
            <a:br>
              <a:rPr lang="en-US" dirty="0">
                <a:latin typeface="Arial Nova" panose="020B0504020202020204" pitchFamily="34" charset="0"/>
                <a:hlinkClick r:id="rId2"/>
              </a:rPr>
            </a:br>
            <a:r>
              <a:rPr lang="en-US" dirty="0">
                <a:latin typeface="Arial Nova" panose="020B0504020202020204" pitchFamily="34" charset="0"/>
              </a:rPr>
              <a:t>Director of Global Partnerships and Engagement</a:t>
            </a:r>
            <a:br>
              <a:rPr lang="en-US" dirty="0">
                <a:latin typeface="Arial Nova" panose="020B0504020202020204" pitchFamily="34" charset="0"/>
              </a:rPr>
            </a:br>
            <a:r>
              <a:rPr lang="en-US" dirty="0">
                <a:latin typeface="Arial Nova" panose="020B0504020202020204" pitchFamily="34" charset="0"/>
              </a:rPr>
              <a:t>UNT International Affairs</a:t>
            </a:r>
            <a:br>
              <a:rPr lang="en-US" dirty="0">
                <a:latin typeface="Arial Nova" panose="020B0504020202020204" pitchFamily="34" charset="0"/>
              </a:rPr>
            </a:br>
            <a:r>
              <a:rPr lang="en-US" dirty="0">
                <a:latin typeface="Arial Nova" panose="020B0504020202020204" pitchFamily="34" charset="0"/>
              </a:rPr>
              <a:t>Fulbright Scholar to Japan, 2014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D07F2-A442-4A30-944D-0A5105FE1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4" r="5491"/>
          <a:stretch/>
        </p:blipFill>
        <p:spPr>
          <a:xfrm>
            <a:off x="1047173" y="1102966"/>
            <a:ext cx="1524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78199B-B802-4B52-9D08-E8C6D78E0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73" y="3616037"/>
            <a:ext cx="1524000" cy="2286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ACD1B64-2E3B-455F-9AFF-CFDC997CE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692380" y="3469034"/>
            <a:ext cx="4807239" cy="2286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rial Nova" panose="020B0504020202020204" pitchFamily="34" charset="0"/>
              </a:rPr>
              <a:t>Faculty Associate for Fulbright Programs</a:t>
            </a:r>
            <a:br>
              <a:rPr lang="en-US" dirty="0">
                <a:latin typeface="Arial Nova" panose="020B0504020202020204" pitchFamily="34" charset="0"/>
              </a:rPr>
            </a:br>
            <a:r>
              <a:rPr lang="en-US" dirty="0">
                <a:latin typeface="Arial Nova" panose="020B0504020202020204" pitchFamily="34" charset="0"/>
                <a:hlinkClick r:id="rId5"/>
              </a:rPr>
              <a:t>Carol Anne Costabile-Heming, Ph.D.</a:t>
            </a:r>
            <a:br>
              <a:rPr lang="en-US" dirty="0">
                <a:latin typeface="Arial Nova" panose="020B0504020202020204" pitchFamily="34" charset="0"/>
              </a:rPr>
            </a:br>
            <a:r>
              <a:rPr lang="en-US" dirty="0">
                <a:latin typeface="Arial Nova" panose="020B0504020202020204" pitchFamily="34" charset="0"/>
              </a:rPr>
              <a:t>Professor of German</a:t>
            </a:r>
            <a:br>
              <a:rPr lang="en-US" dirty="0">
                <a:latin typeface="Arial Nova" panose="020B0504020202020204" pitchFamily="34" charset="0"/>
              </a:rPr>
            </a:br>
            <a:r>
              <a:rPr lang="en-US" dirty="0">
                <a:latin typeface="Arial Nova" panose="020B0504020202020204" pitchFamily="34" charset="0"/>
              </a:rPr>
              <a:t>UNT World Languages, Literatures and Cultures</a:t>
            </a:r>
            <a:br>
              <a:rPr lang="en-US" dirty="0">
                <a:latin typeface="Arial Nova" panose="020B0504020202020204" pitchFamily="34" charset="0"/>
              </a:rPr>
            </a:br>
            <a:r>
              <a:rPr lang="en-US" dirty="0">
                <a:latin typeface="Arial Nova" panose="020B0504020202020204" pitchFamily="34" charset="0"/>
              </a:rPr>
              <a:t>Fulbright Scholar to Germany, 2002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4C75CB-24E1-4FB5-94F6-D0DF322C6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5259" y="198786"/>
            <a:ext cx="10259568" cy="86177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B3B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464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396F3743EFF84295D0CA918D4298FA" ma:contentTypeVersion="14" ma:contentTypeDescription="Create a new document." ma:contentTypeScope="" ma:versionID="a970100fe65e5d7dec3e807adc10d7ed">
  <xsd:schema xmlns:xsd="http://www.w3.org/2001/XMLSchema" xmlns:xs="http://www.w3.org/2001/XMLSchema" xmlns:p="http://schemas.microsoft.com/office/2006/metadata/properties" xmlns:ns3="f13a178b-7cb6-4070-a11b-4349b4163f44" xmlns:ns4="3ea02804-5b77-49b2-be13-5e2db43b91c9" targetNamespace="http://schemas.microsoft.com/office/2006/metadata/properties" ma:root="true" ma:fieldsID="b7ef0a4b6acfe964b5eb88fcec8dc42b" ns3:_="" ns4:_="">
    <xsd:import namespace="f13a178b-7cb6-4070-a11b-4349b4163f44"/>
    <xsd:import namespace="3ea02804-5b77-49b2-be13-5e2db43b91c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a178b-7cb6-4070-a11b-4349b4163f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a02804-5b77-49b2-be13-5e2db43b91c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1D4A07-29EC-437C-A726-B9D6E99659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BEA060-757A-4C10-A478-375369C537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3a178b-7cb6-4070-a11b-4349b4163f44"/>
    <ds:schemaRef ds:uri="3ea02804-5b77-49b2-be13-5e2db43b91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2CA7FE-8D7D-466A-BB3C-DAE4CECB59CC}">
  <ds:schemaRefs>
    <ds:schemaRef ds:uri="3ea02804-5b77-49b2-be13-5e2db43b91c9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13a178b-7cb6-4070-a11b-4349b4163f44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3522</TotalTime>
  <Words>856</Words>
  <Application>Microsoft Office PowerPoint</Application>
  <PresentationFormat>Widescreen</PresentationFormat>
  <Paragraphs>154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Nova</vt:lpstr>
      <vt:lpstr>Calibri</vt:lpstr>
      <vt:lpstr>Calibri Light</vt:lpstr>
      <vt:lpstr>Calibri Regular</vt:lpstr>
      <vt:lpstr>Courier New</vt:lpstr>
      <vt:lpstr>Helvetica</vt:lpstr>
      <vt:lpstr>Segoe UI</vt:lpstr>
      <vt:lpstr>Office Theme</vt:lpstr>
      <vt:lpstr>1_Office Theme</vt:lpstr>
      <vt:lpstr>Faculty Development Leave Workshop April 6, 2023</vt:lpstr>
      <vt:lpstr>Agenda</vt:lpstr>
      <vt:lpstr>Faculty Development Leave (FDL, 06.010)</vt:lpstr>
      <vt:lpstr>FDL Eligibility </vt:lpstr>
      <vt:lpstr>FDL Duration &amp; Comp/Benefits</vt:lpstr>
      <vt:lpstr>Successful FDL Applications – from FDL Committee</vt:lpstr>
      <vt:lpstr>Fulbright Scholar Program/Workshops and Resources</vt:lpstr>
      <vt:lpstr>Benefits of Aligning Fulbright Scholar Program with  Faculty Development Leave </vt:lpstr>
      <vt:lpstr>Questions </vt:lpstr>
      <vt:lpstr>Successful FDL Applications – from FDL Committee cont’d.</vt:lpstr>
      <vt:lpstr>FDL Submission Process</vt:lpstr>
      <vt:lpstr>Tell us how we did!</vt:lpstr>
      <vt:lpstr>Questions, Comments, Wonderings?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Fuller, Amanda</dc:creator>
  <cp:lastModifiedBy>Mayfield, John</cp:lastModifiedBy>
  <cp:revision>109</cp:revision>
  <cp:lastPrinted>2021-10-21T16:43:40Z</cp:lastPrinted>
  <dcterms:created xsi:type="dcterms:W3CDTF">2021-08-06T15:14:40Z</dcterms:created>
  <dcterms:modified xsi:type="dcterms:W3CDTF">2023-04-10T17:52:00Z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0x0101006F396F3743EFF84295D0CA918D4298FA</vt:lpwstr>
  </property>
  <property fmtid="{D5CDD505-2E9C-101B-9397-08002B2CF9AE}" pid="3" name="_MarkAsFinal">
    <vt:bool>true</vt:bool>
  </property>
</Properties>
</file>