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64" r:id="rId3"/>
    <p:sldId id="269" r:id="rId4"/>
    <p:sldId id="265" r:id="rId5"/>
    <p:sldId id="270" r:id="rId6"/>
    <p:sldId id="268" r:id="rId7"/>
    <p:sldId id="273" r:id="rId8"/>
    <p:sldId id="274" r:id="rId9"/>
    <p:sldId id="27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52D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073" autoAdjust="0"/>
  </p:normalViewPr>
  <p:slideViewPr>
    <p:cSldViewPr snapToGrid="0">
      <p:cViewPr varScale="1">
        <p:scale>
          <a:sx n="94" d="100"/>
          <a:sy n="94" d="100"/>
        </p:scale>
        <p:origin x="168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FB8BD-CD1C-4FF7-84F8-C6A89527928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EA8A0-CFB8-4512-ABF0-C6951A20382F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Transitioning In</a:t>
          </a:r>
          <a:endParaRPr lang="en-US" dirty="0">
            <a:latin typeface="Bell MT" panose="02020503060305020303" pitchFamily="18" charset="0"/>
          </a:endParaRPr>
        </a:p>
      </dgm:t>
    </dgm:pt>
    <dgm:pt modelId="{F84FACA3-5B1C-4777-A558-AD4E3351005E}" type="parTrans" cxnId="{B83EDD5D-E742-41A0-A2F8-96A009FDCC9D}">
      <dgm:prSet/>
      <dgm:spPr/>
      <dgm:t>
        <a:bodyPr/>
        <a:lstStyle/>
        <a:p>
          <a:endParaRPr lang="en-US"/>
        </a:p>
      </dgm:t>
    </dgm:pt>
    <dgm:pt modelId="{26DF72F6-CF60-415D-96A5-D08CDFB927B2}" type="sibTrans" cxnId="{B83EDD5D-E742-41A0-A2F8-96A009FDCC9D}">
      <dgm:prSet/>
      <dgm:spPr/>
      <dgm:t>
        <a:bodyPr/>
        <a:lstStyle/>
        <a:p>
          <a:endParaRPr lang="en-US"/>
        </a:p>
      </dgm:t>
    </dgm:pt>
    <dgm:pt modelId="{38648103-5378-4246-BFC8-69D90C0651AC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Transitioning Through</a:t>
          </a:r>
          <a:endParaRPr lang="en-US" dirty="0">
            <a:latin typeface="Bell MT" panose="02020503060305020303" pitchFamily="18" charset="0"/>
          </a:endParaRPr>
        </a:p>
      </dgm:t>
    </dgm:pt>
    <dgm:pt modelId="{E46E0D2D-5E18-456A-AD6F-D0F969209E16}" type="parTrans" cxnId="{8E4FCAE1-FAF4-49AD-B840-11CB4D1CCC97}">
      <dgm:prSet/>
      <dgm:spPr/>
      <dgm:t>
        <a:bodyPr/>
        <a:lstStyle/>
        <a:p>
          <a:endParaRPr lang="en-US"/>
        </a:p>
      </dgm:t>
    </dgm:pt>
    <dgm:pt modelId="{B00B3399-EB87-4A53-A279-06221B6FF798}" type="sibTrans" cxnId="{8E4FCAE1-FAF4-49AD-B840-11CB4D1CCC97}">
      <dgm:prSet/>
      <dgm:spPr/>
      <dgm:t>
        <a:bodyPr/>
        <a:lstStyle/>
        <a:p>
          <a:endParaRPr lang="en-US"/>
        </a:p>
      </dgm:t>
    </dgm:pt>
    <dgm:pt modelId="{028A1144-4222-4A9A-9080-96BCE76374F0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Transitioning Out</a:t>
          </a:r>
        </a:p>
        <a:p>
          <a:endParaRPr lang="en-US" dirty="0"/>
        </a:p>
      </dgm:t>
    </dgm:pt>
    <dgm:pt modelId="{B036A641-0533-44C6-8214-394CD710BBC2}" type="parTrans" cxnId="{75EF312B-DCD8-43D7-A0FE-44D1CF1F831D}">
      <dgm:prSet/>
      <dgm:spPr/>
      <dgm:t>
        <a:bodyPr/>
        <a:lstStyle/>
        <a:p>
          <a:endParaRPr lang="en-US"/>
        </a:p>
      </dgm:t>
    </dgm:pt>
    <dgm:pt modelId="{768D1B22-A990-4E40-803C-18EA10E2104C}" type="sibTrans" cxnId="{75EF312B-DCD8-43D7-A0FE-44D1CF1F831D}">
      <dgm:prSet/>
      <dgm:spPr/>
      <dgm:t>
        <a:bodyPr/>
        <a:lstStyle/>
        <a:p>
          <a:endParaRPr lang="en-US"/>
        </a:p>
      </dgm:t>
    </dgm:pt>
    <dgm:pt modelId="{97D5DDE9-9021-4902-97A7-76DF09FE8B4A}" type="pres">
      <dgm:prSet presAssocID="{7B8FB8BD-CD1C-4FF7-84F8-C6A89527928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25D28B2-4F0B-43D5-85F0-76A39B0FF67B}" type="pres">
      <dgm:prSet presAssocID="{FF4EA8A0-CFB8-4512-ABF0-C6951A20382F}" presName="Accent1" presStyleCnt="0"/>
      <dgm:spPr/>
    </dgm:pt>
    <dgm:pt modelId="{64272489-55B4-47B4-AB7C-46F2537FD67B}" type="pres">
      <dgm:prSet presAssocID="{FF4EA8A0-CFB8-4512-ABF0-C6951A20382F}" presName="Accent" presStyleLbl="node1" presStyleIdx="0" presStyleCnt="3" custLinFactNeighborX="82902" custLinFactNeighborY="-1760"/>
      <dgm:spPr>
        <a:solidFill>
          <a:srgbClr val="008E40"/>
        </a:solidFill>
      </dgm:spPr>
    </dgm:pt>
    <dgm:pt modelId="{0D0C62B5-5AD3-4A50-BF0F-B7DAE183E918}" type="pres">
      <dgm:prSet presAssocID="{FF4EA8A0-CFB8-4512-ABF0-C6951A20382F}" presName="Parent1" presStyleLbl="revTx" presStyleIdx="0" presStyleCnt="3" custLinFactX="52919" custLinFactNeighborX="100000" custLinFactNeighborY="-156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71F22-16A8-4AE0-A2C9-53880ED06479}" type="pres">
      <dgm:prSet presAssocID="{38648103-5378-4246-BFC8-69D90C0651AC}" presName="Accent2" presStyleCnt="0"/>
      <dgm:spPr/>
    </dgm:pt>
    <dgm:pt modelId="{BC82A60F-5576-48CE-A7C7-CACE30424EAC}" type="pres">
      <dgm:prSet presAssocID="{38648103-5378-4246-BFC8-69D90C0651AC}" presName="Accent" presStyleLbl="node1" presStyleIdx="1" presStyleCnt="3" custLinFactNeighborX="82902" custLinFactNeighborY="-1760"/>
      <dgm:spPr>
        <a:solidFill>
          <a:srgbClr val="008E40"/>
        </a:solidFill>
      </dgm:spPr>
    </dgm:pt>
    <dgm:pt modelId="{87B94D4D-A9AF-433D-BDAD-043B17D0B39E}" type="pres">
      <dgm:prSet presAssocID="{38648103-5378-4246-BFC8-69D90C0651AC}" presName="Parent2" presStyleLbl="revTx" presStyleIdx="1" presStyleCnt="3" custLinFactX="49193" custLinFactNeighborX="100000" custLinFactNeighborY="-63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9234B-9789-44CA-B30C-9CC0C8DC844F}" type="pres">
      <dgm:prSet presAssocID="{028A1144-4222-4A9A-9080-96BCE76374F0}" presName="Accent3" presStyleCnt="0"/>
      <dgm:spPr/>
    </dgm:pt>
    <dgm:pt modelId="{55F25CEF-2135-4468-95B4-7BC9B71EA9B2}" type="pres">
      <dgm:prSet presAssocID="{028A1144-4222-4A9A-9080-96BCE76374F0}" presName="Accent" presStyleLbl="node1" presStyleIdx="2" presStyleCnt="3" custLinFactNeighborX="96494" custLinFactNeighborY="-2048"/>
      <dgm:spPr>
        <a:solidFill>
          <a:srgbClr val="008E40"/>
        </a:solidFill>
      </dgm:spPr>
    </dgm:pt>
    <dgm:pt modelId="{9E807138-A5AF-405C-AA41-61382F5FBD05}" type="pres">
      <dgm:prSet presAssocID="{028A1144-4222-4A9A-9080-96BCE76374F0}" presName="Parent3" presStyleLbl="revTx" presStyleIdx="2" presStyleCnt="3" custLinFactX="52162" custLinFactNeighborX="100000" custLinFactNeighborY="70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93122-42C4-458E-9F13-E92EACA6F745}" type="presOf" srcId="{7B8FB8BD-CD1C-4FF7-84F8-C6A89527928B}" destId="{97D5DDE9-9021-4902-97A7-76DF09FE8B4A}" srcOrd="0" destOrd="0" presId="urn:microsoft.com/office/officeart/2009/layout/CircleArrowProcess"/>
    <dgm:cxn modelId="{9780ACB7-294F-4C38-86DE-80E9FBC4FF5D}" type="presOf" srcId="{FF4EA8A0-CFB8-4512-ABF0-C6951A20382F}" destId="{0D0C62B5-5AD3-4A50-BF0F-B7DAE183E918}" srcOrd="0" destOrd="0" presId="urn:microsoft.com/office/officeart/2009/layout/CircleArrowProcess"/>
    <dgm:cxn modelId="{82374575-350E-4483-8EC9-775055273C54}" type="presOf" srcId="{38648103-5378-4246-BFC8-69D90C0651AC}" destId="{87B94D4D-A9AF-433D-BDAD-043B17D0B39E}" srcOrd="0" destOrd="0" presId="urn:microsoft.com/office/officeart/2009/layout/CircleArrowProcess"/>
    <dgm:cxn modelId="{DDE04EEF-17F5-4E26-AEF4-445C7D0A45F4}" type="presOf" srcId="{028A1144-4222-4A9A-9080-96BCE76374F0}" destId="{9E807138-A5AF-405C-AA41-61382F5FBD05}" srcOrd="0" destOrd="0" presId="urn:microsoft.com/office/officeart/2009/layout/CircleArrowProcess"/>
    <dgm:cxn modelId="{B83EDD5D-E742-41A0-A2F8-96A009FDCC9D}" srcId="{7B8FB8BD-CD1C-4FF7-84F8-C6A89527928B}" destId="{FF4EA8A0-CFB8-4512-ABF0-C6951A20382F}" srcOrd="0" destOrd="0" parTransId="{F84FACA3-5B1C-4777-A558-AD4E3351005E}" sibTransId="{26DF72F6-CF60-415D-96A5-D08CDFB927B2}"/>
    <dgm:cxn modelId="{75EF312B-DCD8-43D7-A0FE-44D1CF1F831D}" srcId="{7B8FB8BD-CD1C-4FF7-84F8-C6A89527928B}" destId="{028A1144-4222-4A9A-9080-96BCE76374F0}" srcOrd="2" destOrd="0" parTransId="{B036A641-0533-44C6-8214-394CD710BBC2}" sibTransId="{768D1B22-A990-4E40-803C-18EA10E2104C}"/>
    <dgm:cxn modelId="{8E4FCAE1-FAF4-49AD-B840-11CB4D1CCC97}" srcId="{7B8FB8BD-CD1C-4FF7-84F8-C6A89527928B}" destId="{38648103-5378-4246-BFC8-69D90C0651AC}" srcOrd="1" destOrd="0" parTransId="{E46E0D2D-5E18-456A-AD6F-D0F969209E16}" sibTransId="{B00B3399-EB87-4A53-A279-06221B6FF798}"/>
    <dgm:cxn modelId="{3DB354B0-FD60-4E2E-B6F5-590106993586}" type="presParOf" srcId="{97D5DDE9-9021-4902-97A7-76DF09FE8B4A}" destId="{325D28B2-4F0B-43D5-85F0-76A39B0FF67B}" srcOrd="0" destOrd="0" presId="urn:microsoft.com/office/officeart/2009/layout/CircleArrowProcess"/>
    <dgm:cxn modelId="{B4A83A87-1A08-408C-8B31-310BB4B3C4D0}" type="presParOf" srcId="{325D28B2-4F0B-43D5-85F0-76A39B0FF67B}" destId="{64272489-55B4-47B4-AB7C-46F2537FD67B}" srcOrd="0" destOrd="0" presId="urn:microsoft.com/office/officeart/2009/layout/CircleArrowProcess"/>
    <dgm:cxn modelId="{F9B20F20-717C-449F-BE93-13B1289AA3FE}" type="presParOf" srcId="{97D5DDE9-9021-4902-97A7-76DF09FE8B4A}" destId="{0D0C62B5-5AD3-4A50-BF0F-B7DAE183E918}" srcOrd="1" destOrd="0" presId="urn:microsoft.com/office/officeart/2009/layout/CircleArrowProcess"/>
    <dgm:cxn modelId="{D14DF923-A72F-41B0-B065-BFA12C9207EF}" type="presParOf" srcId="{97D5DDE9-9021-4902-97A7-76DF09FE8B4A}" destId="{0C171F22-16A8-4AE0-A2C9-53880ED06479}" srcOrd="2" destOrd="0" presId="urn:microsoft.com/office/officeart/2009/layout/CircleArrowProcess"/>
    <dgm:cxn modelId="{D2B4B1BE-6BA0-48BD-936A-A3A001265893}" type="presParOf" srcId="{0C171F22-16A8-4AE0-A2C9-53880ED06479}" destId="{BC82A60F-5576-48CE-A7C7-CACE30424EAC}" srcOrd="0" destOrd="0" presId="urn:microsoft.com/office/officeart/2009/layout/CircleArrowProcess"/>
    <dgm:cxn modelId="{F48110A4-5866-4DE6-BC98-6430F01D30B7}" type="presParOf" srcId="{97D5DDE9-9021-4902-97A7-76DF09FE8B4A}" destId="{87B94D4D-A9AF-433D-BDAD-043B17D0B39E}" srcOrd="3" destOrd="0" presId="urn:microsoft.com/office/officeart/2009/layout/CircleArrowProcess"/>
    <dgm:cxn modelId="{1A7D9667-4C3B-44B5-B7A4-D1A43D868DDD}" type="presParOf" srcId="{97D5DDE9-9021-4902-97A7-76DF09FE8B4A}" destId="{4F69234B-9789-44CA-B30C-9CC0C8DC844F}" srcOrd="4" destOrd="0" presId="urn:microsoft.com/office/officeart/2009/layout/CircleArrowProcess"/>
    <dgm:cxn modelId="{E5CEB456-CE20-4787-B4CF-0220284739C8}" type="presParOf" srcId="{4F69234B-9789-44CA-B30C-9CC0C8DC844F}" destId="{55F25CEF-2135-4468-95B4-7BC9B71EA9B2}" srcOrd="0" destOrd="0" presId="urn:microsoft.com/office/officeart/2009/layout/CircleArrowProcess"/>
    <dgm:cxn modelId="{DFE5B1D9-97E2-4F04-B150-DA536841EF2D}" type="presParOf" srcId="{97D5DDE9-9021-4902-97A7-76DF09FE8B4A}" destId="{9E807138-A5AF-405C-AA41-61382F5FBD0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BC1C4-6878-4C9C-B07D-8B578D11BBBE}" type="doc">
      <dgm:prSet loTypeId="urn:microsoft.com/office/officeart/2005/8/layout/orgChart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A21C95C-1D4A-44A4-BB48-6E33F41F8F6D}">
      <dgm:prSet phldrT="[Text]"/>
      <dgm:spPr>
        <a:solidFill>
          <a:srgbClr val="008E40"/>
        </a:solidFill>
      </dgm:spPr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Vice President for Student Affairs</a:t>
          </a:r>
          <a:endParaRPr lang="en-US" dirty="0">
            <a:latin typeface="Bell MT" panose="02020503060305020303" pitchFamily="18" charset="0"/>
          </a:endParaRPr>
        </a:p>
      </dgm:t>
    </dgm:pt>
    <dgm:pt modelId="{A1103DFE-757B-44A0-AB27-EF950EEE4429}" type="parTrans" cxnId="{D3549419-2F69-4443-ADB9-86FCA171817F}">
      <dgm:prSet/>
      <dgm:spPr/>
      <dgm:t>
        <a:bodyPr/>
        <a:lstStyle/>
        <a:p>
          <a:endParaRPr lang="en-US"/>
        </a:p>
      </dgm:t>
    </dgm:pt>
    <dgm:pt modelId="{3522D7D6-8C8A-4382-8578-001BF7E19101}" type="sibTrans" cxnId="{D3549419-2F69-4443-ADB9-86FCA171817F}">
      <dgm:prSet/>
      <dgm:spPr/>
      <dgm:t>
        <a:bodyPr/>
        <a:lstStyle/>
        <a:p>
          <a:endParaRPr lang="en-US"/>
        </a:p>
      </dgm:t>
    </dgm:pt>
    <dgm:pt modelId="{B42CDAB7-8AA5-4F25-A8B0-AE33AA4226AA}">
      <dgm:prSet phldrT="[Text]"/>
      <dgm:spPr>
        <a:solidFill>
          <a:srgbClr val="008E40"/>
        </a:solidFill>
      </dgm:spPr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Auxiliary</a:t>
          </a:r>
          <a:endParaRPr lang="en-US" dirty="0">
            <a:latin typeface="Bell MT" panose="02020503060305020303" pitchFamily="18" charset="0"/>
          </a:endParaRPr>
        </a:p>
      </dgm:t>
    </dgm:pt>
    <dgm:pt modelId="{E8E331BF-0913-44E1-AD16-DFE1775DE514}" type="parTrans" cxnId="{A4576DA3-C8A2-4C67-ADDD-7CF2139C60A2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F5F7DA9-732A-4115-AB29-5B5FF93248C1}" type="sibTrans" cxnId="{A4576DA3-C8A2-4C67-ADDD-7CF2139C60A2}">
      <dgm:prSet/>
      <dgm:spPr/>
      <dgm:t>
        <a:bodyPr/>
        <a:lstStyle/>
        <a:p>
          <a:endParaRPr lang="en-US"/>
        </a:p>
      </dgm:t>
    </dgm:pt>
    <dgm:pt modelId="{C7A7932F-1B7C-47FF-ABBB-A3FDFB5EE221}">
      <dgm:prSet phldrT="[Text]"/>
      <dgm:spPr>
        <a:solidFill>
          <a:srgbClr val="008E40"/>
        </a:solidFill>
      </dgm:spPr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Dean of Students</a:t>
          </a:r>
          <a:endParaRPr lang="en-US" dirty="0">
            <a:latin typeface="Bell MT" panose="02020503060305020303" pitchFamily="18" charset="0"/>
          </a:endParaRPr>
        </a:p>
      </dgm:t>
    </dgm:pt>
    <dgm:pt modelId="{340B7B4B-AA41-4468-A55B-198CC83046E6}" type="parTrans" cxnId="{514D4F2C-6688-4747-AFA7-9C127A09C6E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A6BFF0E-B4C0-48C9-9963-278FA8D00D28}" type="sibTrans" cxnId="{514D4F2C-6688-4747-AFA7-9C127A09C6E9}">
      <dgm:prSet/>
      <dgm:spPr/>
      <dgm:t>
        <a:bodyPr/>
        <a:lstStyle/>
        <a:p>
          <a:endParaRPr lang="en-US"/>
        </a:p>
      </dgm:t>
    </dgm:pt>
    <dgm:pt modelId="{DDCBE78D-365F-484E-B591-1AF1C4F98DC4}">
      <dgm:prSet phldrT="[Text]"/>
      <dgm:spPr>
        <a:solidFill>
          <a:srgbClr val="008E40"/>
        </a:solidFill>
      </dgm:spPr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Engagement</a:t>
          </a:r>
          <a:endParaRPr lang="en-US" dirty="0">
            <a:latin typeface="Bell MT" panose="02020503060305020303" pitchFamily="18" charset="0"/>
          </a:endParaRPr>
        </a:p>
      </dgm:t>
    </dgm:pt>
    <dgm:pt modelId="{8EEBB741-A145-49DA-8389-489044FCA65B}" type="parTrans" cxnId="{454C2095-471E-4F74-BC67-E4A4B1E5714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28ABDD8-1651-4EFE-B84B-10E812069594}" type="sibTrans" cxnId="{454C2095-471E-4F74-BC67-E4A4B1E5714F}">
      <dgm:prSet/>
      <dgm:spPr/>
      <dgm:t>
        <a:bodyPr/>
        <a:lstStyle/>
        <a:p>
          <a:endParaRPr lang="en-US"/>
        </a:p>
      </dgm:t>
    </dgm:pt>
    <dgm:pt modelId="{1713831C-076E-4C4E-894E-A28FB9A98A1C}">
      <dgm:prSet/>
      <dgm:spPr>
        <a:solidFill>
          <a:srgbClr val="008E40"/>
        </a:solidFill>
      </dgm:spPr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Health and Wellness</a:t>
          </a:r>
          <a:endParaRPr lang="en-US" dirty="0">
            <a:latin typeface="Bell MT" panose="02020503060305020303" pitchFamily="18" charset="0"/>
          </a:endParaRPr>
        </a:p>
      </dgm:t>
    </dgm:pt>
    <dgm:pt modelId="{E5D5F764-7BB8-4062-B495-90F8D1F42AE2}" type="parTrans" cxnId="{855D5CB9-E6D7-44E4-A7DC-59D8235525A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84ED1E4-C823-4286-8EAE-BA5318BCDC59}" type="sibTrans" cxnId="{855D5CB9-E6D7-44E4-A7DC-59D8235525A7}">
      <dgm:prSet/>
      <dgm:spPr/>
      <dgm:t>
        <a:bodyPr/>
        <a:lstStyle/>
        <a:p>
          <a:endParaRPr lang="en-US"/>
        </a:p>
      </dgm:t>
    </dgm:pt>
    <dgm:pt modelId="{B72D3599-826F-4B75-A1FC-DB7DA0FBD191}">
      <dgm:prSet/>
      <dgm:spPr>
        <a:solidFill>
          <a:srgbClr val="008E40"/>
        </a:solidFill>
      </dgm:spPr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Career and Leadership Development</a:t>
          </a:r>
          <a:endParaRPr lang="en-US" dirty="0">
            <a:latin typeface="Bell MT" panose="02020503060305020303" pitchFamily="18" charset="0"/>
          </a:endParaRPr>
        </a:p>
      </dgm:t>
    </dgm:pt>
    <dgm:pt modelId="{D5BE4D3B-C803-4605-9AB9-C5F08988AA09}" type="parTrans" cxnId="{E21D0F4F-4B7D-4E32-B71B-89EE94D06D5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E92AEB3-12A0-4751-9310-80D9F800284E}" type="sibTrans" cxnId="{E21D0F4F-4B7D-4E32-B71B-89EE94D06D51}">
      <dgm:prSet/>
      <dgm:spPr/>
      <dgm:t>
        <a:bodyPr/>
        <a:lstStyle/>
        <a:p>
          <a:endParaRPr lang="en-US"/>
        </a:p>
      </dgm:t>
    </dgm:pt>
    <dgm:pt modelId="{52F09737-477E-43EC-807A-554B76A1A2B0}">
      <dgm:prSet/>
      <dgm:spPr>
        <a:solidFill>
          <a:srgbClr val="008E40"/>
        </a:solidFill>
      </dgm:spPr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Frisco Campus</a:t>
          </a:r>
          <a:endParaRPr lang="en-US" dirty="0">
            <a:latin typeface="Bell MT" panose="02020503060305020303" pitchFamily="18" charset="0"/>
          </a:endParaRPr>
        </a:p>
      </dgm:t>
    </dgm:pt>
    <dgm:pt modelId="{EDE31C9B-369D-4215-92C8-AF90A3A349EA}" type="parTrans" cxnId="{884E3F7A-6ABA-47DB-98E6-60D08C32E28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D2D66BC-D08C-4FE6-B267-B03EEF5F901E}" type="sibTrans" cxnId="{884E3F7A-6ABA-47DB-98E6-60D08C32E288}">
      <dgm:prSet/>
      <dgm:spPr/>
      <dgm:t>
        <a:bodyPr/>
        <a:lstStyle/>
        <a:p>
          <a:endParaRPr lang="en-US"/>
        </a:p>
      </dgm:t>
    </dgm:pt>
    <dgm:pt modelId="{961CA9FC-D3F2-42D3-A7A6-94299CB5113E}" type="pres">
      <dgm:prSet presAssocID="{5B6BC1C4-6878-4C9C-B07D-8B578D11B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1A61BC-8D60-4B1B-A109-8BB9C406882F}" type="pres">
      <dgm:prSet presAssocID="{AA21C95C-1D4A-44A4-BB48-6E33F41F8F6D}" presName="hierRoot1" presStyleCnt="0">
        <dgm:presLayoutVars>
          <dgm:hierBranch val="init"/>
        </dgm:presLayoutVars>
      </dgm:prSet>
      <dgm:spPr/>
    </dgm:pt>
    <dgm:pt modelId="{8E7992EF-F980-4755-A6C7-993422CE7C27}" type="pres">
      <dgm:prSet presAssocID="{AA21C95C-1D4A-44A4-BB48-6E33F41F8F6D}" presName="rootComposite1" presStyleCnt="0"/>
      <dgm:spPr/>
    </dgm:pt>
    <dgm:pt modelId="{EF1BBCFD-22D8-4351-A632-B22ED65E2A68}" type="pres">
      <dgm:prSet presAssocID="{AA21C95C-1D4A-44A4-BB48-6E33F41F8F6D}" presName="rootText1" presStyleLbl="node0" presStyleIdx="0" presStyleCnt="1" custScaleX="152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17A304-6384-4BB4-A31E-3C6B215FB5DF}" type="pres">
      <dgm:prSet presAssocID="{AA21C95C-1D4A-44A4-BB48-6E33F41F8F6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A8800B-83DA-44E1-BD86-3D0B462445DA}" type="pres">
      <dgm:prSet presAssocID="{AA21C95C-1D4A-44A4-BB48-6E33F41F8F6D}" presName="hierChild2" presStyleCnt="0"/>
      <dgm:spPr/>
    </dgm:pt>
    <dgm:pt modelId="{3A8E690F-4151-4A6F-9CD2-8368F4BC4D46}" type="pres">
      <dgm:prSet presAssocID="{E8E331BF-0913-44E1-AD16-DFE1775DE514}" presName="Name37" presStyleLbl="parChTrans1D2" presStyleIdx="0" presStyleCnt="6"/>
      <dgm:spPr/>
      <dgm:t>
        <a:bodyPr/>
        <a:lstStyle/>
        <a:p>
          <a:endParaRPr lang="en-US"/>
        </a:p>
      </dgm:t>
    </dgm:pt>
    <dgm:pt modelId="{B8EE3ED8-6F31-45D3-9862-E5BB91A0D61C}" type="pres">
      <dgm:prSet presAssocID="{B42CDAB7-8AA5-4F25-A8B0-AE33AA4226AA}" presName="hierRoot2" presStyleCnt="0">
        <dgm:presLayoutVars>
          <dgm:hierBranch val="init"/>
        </dgm:presLayoutVars>
      </dgm:prSet>
      <dgm:spPr/>
    </dgm:pt>
    <dgm:pt modelId="{F5FB02A4-502F-49BE-9C94-82EE9137490F}" type="pres">
      <dgm:prSet presAssocID="{B42CDAB7-8AA5-4F25-A8B0-AE33AA4226AA}" presName="rootComposite" presStyleCnt="0"/>
      <dgm:spPr/>
    </dgm:pt>
    <dgm:pt modelId="{2C2B70A1-3523-4FF6-B213-C4CBA0224291}" type="pres">
      <dgm:prSet presAssocID="{B42CDAB7-8AA5-4F25-A8B0-AE33AA4226AA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49488E-7739-43FE-8D3D-5CD782164BD2}" type="pres">
      <dgm:prSet presAssocID="{B42CDAB7-8AA5-4F25-A8B0-AE33AA4226AA}" presName="rootConnector" presStyleLbl="node2" presStyleIdx="0" presStyleCnt="6"/>
      <dgm:spPr/>
      <dgm:t>
        <a:bodyPr/>
        <a:lstStyle/>
        <a:p>
          <a:endParaRPr lang="en-US"/>
        </a:p>
      </dgm:t>
    </dgm:pt>
    <dgm:pt modelId="{92B7082B-2458-4CA1-A4E9-3AD9B774F6FD}" type="pres">
      <dgm:prSet presAssocID="{B42CDAB7-8AA5-4F25-A8B0-AE33AA4226AA}" presName="hierChild4" presStyleCnt="0"/>
      <dgm:spPr/>
    </dgm:pt>
    <dgm:pt modelId="{96394A92-DEC5-4B57-9C4B-785A079E5D2C}" type="pres">
      <dgm:prSet presAssocID="{B42CDAB7-8AA5-4F25-A8B0-AE33AA4226AA}" presName="hierChild5" presStyleCnt="0"/>
      <dgm:spPr/>
    </dgm:pt>
    <dgm:pt modelId="{8D91AEF7-0D7C-47B5-A50A-F3E2CDB6215D}" type="pres">
      <dgm:prSet presAssocID="{340B7B4B-AA41-4468-A55B-198CC83046E6}" presName="Name37" presStyleLbl="parChTrans1D2" presStyleIdx="1" presStyleCnt="6"/>
      <dgm:spPr/>
      <dgm:t>
        <a:bodyPr/>
        <a:lstStyle/>
        <a:p>
          <a:endParaRPr lang="en-US"/>
        </a:p>
      </dgm:t>
    </dgm:pt>
    <dgm:pt modelId="{0E2074FF-4834-455C-885E-8F8E55B09FC4}" type="pres">
      <dgm:prSet presAssocID="{C7A7932F-1B7C-47FF-ABBB-A3FDFB5EE221}" presName="hierRoot2" presStyleCnt="0">
        <dgm:presLayoutVars>
          <dgm:hierBranch val="init"/>
        </dgm:presLayoutVars>
      </dgm:prSet>
      <dgm:spPr/>
    </dgm:pt>
    <dgm:pt modelId="{7625AB93-1BA6-42DB-9D5D-E2EB0256FC70}" type="pres">
      <dgm:prSet presAssocID="{C7A7932F-1B7C-47FF-ABBB-A3FDFB5EE221}" presName="rootComposite" presStyleCnt="0"/>
      <dgm:spPr/>
    </dgm:pt>
    <dgm:pt modelId="{F5060D09-ECD5-4FCB-A26B-604D6B4263A9}" type="pres">
      <dgm:prSet presAssocID="{C7A7932F-1B7C-47FF-ABBB-A3FDFB5EE221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68D89-DE76-4F31-B791-4EBB929C2137}" type="pres">
      <dgm:prSet presAssocID="{C7A7932F-1B7C-47FF-ABBB-A3FDFB5EE221}" presName="rootConnector" presStyleLbl="node2" presStyleIdx="1" presStyleCnt="6"/>
      <dgm:spPr/>
      <dgm:t>
        <a:bodyPr/>
        <a:lstStyle/>
        <a:p>
          <a:endParaRPr lang="en-US"/>
        </a:p>
      </dgm:t>
    </dgm:pt>
    <dgm:pt modelId="{D9C0E917-1CB7-41A0-B16A-76F535EEC88A}" type="pres">
      <dgm:prSet presAssocID="{C7A7932F-1B7C-47FF-ABBB-A3FDFB5EE221}" presName="hierChild4" presStyleCnt="0"/>
      <dgm:spPr/>
    </dgm:pt>
    <dgm:pt modelId="{460B87E9-1CFF-420E-B3EF-FD55C21173C4}" type="pres">
      <dgm:prSet presAssocID="{C7A7932F-1B7C-47FF-ABBB-A3FDFB5EE221}" presName="hierChild5" presStyleCnt="0"/>
      <dgm:spPr/>
    </dgm:pt>
    <dgm:pt modelId="{AB4941E6-33F5-4C38-9433-745469FCA5DC}" type="pres">
      <dgm:prSet presAssocID="{8EEBB741-A145-49DA-8389-489044FCA65B}" presName="Name37" presStyleLbl="parChTrans1D2" presStyleIdx="2" presStyleCnt="6"/>
      <dgm:spPr/>
      <dgm:t>
        <a:bodyPr/>
        <a:lstStyle/>
        <a:p>
          <a:endParaRPr lang="en-US"/>
        </a:p>
      </dgm:t>
    </dgm:pt>
    <dgm:pt modelId="{2EC223C1-11DF-4203-B3F3-13D81F560AE5}" type="pres">
      <dgm:prSet presAssocID="{DDCBE78D-365F-484E-B591-1AF1C4F98DC4}" presName="hierRoot2" presStyleCnt="0">
        <dgm:presLayoutVars>
          <dgm:hierBranch val="init"/>
        </dgm:presLayoutVars>
      </dgm:prSet>
      <dgm:spPr/>
    </dgm:pt>
    <dgm:pt modelId="{1B50B5E7-385B-4800-897D-F1069147EFB1}" type="pres">
      <dgm:prSet presAssocID="{DDCBE78D-365F-484E-B591-1AF1C4F98DC4}" presName="rootComposite" presStyleCnt="0"/>
      <dgm:spPr/>
    </dgm:pt>
    <dgm:pt modelId="{B140115D-B127-4ACA-B09D-07C7F271F6D4}" type="pres">
      <dgm:prSet presAssocID="{DDCBE78D-365F-484E-B591-1AF1C4F98DC4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878234-7CEF-45AC-B116-6DAFB263D7B9}" type="pres">
      <dgm:prSet presAssocID="{DDCBE78D-365F-484E-B591-1AF1C4F98DC4}" presName="rootConnector" presStyleLbl="node2" presStyleIdx="2" presStyleCnt="6"/>
      <dgm:spPr/>
      <dgm:t>
        <a:bodyPr/>
        <a:lstStyle/>
        <a:p>
          <a:endParaRPr lang="en-US"/>
        </a:p>
      </dgm:t>
    </dgm:pt>
    <dgm:pt modelId="{2A0F9A1E-2660-4380-8CCE-B7C784081DA1}" type="pres">
      <dgm:prSet presAssocID="{DDCBE78D-365F-484E-B591-1AF1C4F98DC4}" presName="hierChild4" presStyleCnt="0"/>
      <dgm:spPr/>
    </dgm:pt>
    <dgm:pt modelId="{2E008BB1-A7A4-414D-BCE7-348193066B5F}" type="pres">
      <dgm:prSet presAssocID="{DDCBE78D-365F-484E-B591-1AF1C4F98DC4}" presName="hierChild5" presStyleCnt="0"/>
      <dgm:spPr/>
    </dgm:pt>
    <dgm:pt modelId="{134AC1AF-C98A-4081-82AA-5EE691E1C8B4}" type="pres">
      <dgm:prSet presAssocID="{E5D5F764-7BB8-4062-B495-90F8D1F42AE2}" presName="Name37" presStyleLbl="parChTrans1D2" presStyleIdx="3" presStyleCnt="6"/>
      <dgm:spPr/>
      <dgm:t>
        <a:bodyPr/>
        <a:lstStyle/>
        <a:p>
          <a:endParaRPr lang="en-US"/>
        </a:p>
      </dgm:t>
    </dgm:pt>
    <dgm:pt modelId="{A334D351-C311-4019-A5EF-3811EE8E1C98}" type="pres">
      <dgm:prSet presAssocID="{1713831C-076E-4C4E-894E-A28FB9A98A1C}" presName="hierRoot2" presStyleCnt="0">
        <dgm:presLayoutVars>
          <dgm:hierBranch val="init"/>
        </dgm:presLayoutVars>
      </dgm:prSet>
      <dgm:spPr/>
    </dgm:pt>
    <dgm:pt modelId="{221828D9-BEF4-43D7-8B99-744F0A47E6D7}" type="pres">
      <dgm:prSet presAssocID="{1713831C-076E-4C4E-894E-A28FB9A98A1C}" presName="rootComposite" presStyleCnt="0"/>
      <dgm:spPr/>
    </dgm:pt>
    <dgm:pt modelId="{BAF11B97-8637-4F3B-B8A2-2BC5C079BFFD}" type="pres">
      <dgm:prSet presAssocID="{1713831C-076E-4C4E-894E-A28FB9A98A1C}" presName="rootText" presStyleLbl="node2" presStyleIdx="3" presStyleCnt="6" custLinFactNeighborX="2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03DC2-B9D2-4DA8-B0E0-218A7174632F}" type="pres">
      <dgm:prSet presAssocID="{1713831C-076E-4C4E-894E-A28FB9A98A1C}" presName="rootConnector" presStyleLbl="node2" presStyleIdx="3" presStyleCnt="6"/>
      <dgm:spPr/>
      <dgm:t>
        <a:bodyPr/>
        <a:lstStyle/>
        <a:p>
          <a:endParaRPr lang="en-US"/>
        </a:p>
      </dgm:t>
    </dgm:pt>
    <dgm:pt modelId="{30FADC9A-ABCD-414F-9C90-42B63D44A43D}" type="pres">
      <dgm:prSet presAssocID="{1713831C-076E-4C4E-894E-A28FB9A98A1C}" presName="hierChild4" presStyleCnt="0"/>
      <dgm:spPr/>
    </dgm:pt>
    <dgm:pt modelId="{B3CC63EB-EC00-41B1-8EDF-C07B81EDA37C}" type="pres">
      <dgm:prSet presAssocID="{1713831C-076E-4C4E-894E-A28FB9A98A1C}" presName="hierChild5" presStyleCnt="0"/>
      <dgm:spPr/>
    </dgm:pt>
    <dgm:pt modelId="{ED5BF1EA-DED0-4408-88B5-0E7D2C85BB07}" type="pres">
      <dgm:prSet presAssocID="{D5BE4D3B-C803-4605-9AB9-C5F08988AA09}" presName="Name37" presStyleLbl="parChTrans1D2" presStyleIdx="4" presStyleCnt="6"/>
      <dgm:spPr/>
      <dgm:t>
        <a:bodyPr/>
        <a:lstStyle/>
        <a:p>
          <a:endParaRPr lang="en-US"/>
        </a:p>
      </dgm:t>
    </dgm:pt>
    <dgm:pt modelId="{45099099-25FB-48C9-B8C0-E216EBA34CB4}" type="pres">
      <dgm:prSet presAssocID="{B72D3599-826F-4B75-A1FC-DB7DA0FBD191}" presName="hierRoot2" presStyleCnt="0">
        <dgm:presLayoutVars>
          <dgm:hierBranch val="init"/>
        </dgm:presLayoutVars>
      </dgm:prSet>
      <dgm:spPr/>
    </dgm:pt>
    <dgm:pt modelId="{A4D3001F-83AB-4B2B-A663-59FA8B9C7841}" type="pres">
      <dgm:prSet presAssocID="{B72D3599-826F-4B75-A1FC-DB7DA0FBD191}" presName="rootComposite" presStyleCnt="0"/>
      <dgm:spPr/>
    </dgm:pt>
    <dgm:pt modelId="{17034481-5AB5-45DB-95EB-8F95D28484DF}" type="pres">
      <dgm:prSet presAssocID="{B72D3599-826F-4B75-A1FC-DB7DA0FBD191}" presName="rootText" presStyleLbl="node2" presStyleIdx="4" presStyleCnt="6" custLinFactNeighborX="2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1EA22-A385-4DCF-B9DC-7815378490EE}" type="pres">
      <dgm:prSet presAssocID="{B72D3599-826F-4B75-A1FC-DB7DA0FBD191}" presName="rootConnector" presStyleLbl="node2" presStyleIdx="4" presStyleCnt="6"/>
      <dgm:spPr/>
      <dgm:t>
        <a:bodyPr/>
        <a:lstStyle/>
        <a:p>
          <a:endParaRPr lang="en-US"/>
        </a:p>
      </dgm:t>
    </dgm:pt>
    <dgm:pt modelId="{CE8FD6A1-C87B-4093-B5DB-7F40D43D3B37}" type="pres">
      <dgm:prSet presAssocID="{B72D3599-826F-4B75-A1FC-DB7DA0FBD191}" presName="hierChild4" presStyleCnt="0"/>
      <dgm:spPr/>
    </dgm:pt>
    <dgm:pt modelId="{AEB931B9-490A-4841-9911-61FAF6523FB4}" type="pres">
      <dgm:prSet presAssocID="{B72D3599-826F-4B75-A1FC-DB7DA0FBD191}" presName="hierChild5" presStyleCnt="0"/>
      <dgm:spPr/>
    </dgm:pt>
    <dgm:pt modelId="{5E06F8B8-9389-4C13-A874-09D2AE80724D}" type="pres">
      <dgm:prSet presAssocID="{EDE31C9B-369D-4215-92C8-AF90A3A349EA}" presName="Name37" presStyleLbl="parChTrans1D2" presStyleIdx="5" presStyleCnt="6"/>
      <dgm:spPr/>
      <dgm:t>
        <a:bodyPr/>
        <a:lstStyle/>
        <a:p>
          <a:endParaRPr lang="en-US"/>
        </a:p>
      </dgm:t>
    </dgm:pt>
    <dgm:pt modelId="{839B6D2F-4C66-4013-A9C3-D0CDD763F764}" type="pres">
      <dgm:prSet presAssocID="{52F09737-477E-43EC-807A-554B76A1A2B0}" presName="hierRoot2" presStyleCnt="0">
        <dgm:presLayoutVars>
          <dgm:hierBranch val="init"/>
        </dgm:presLayoutVars>
      </dgm:prSet>
      <dgm:spPr/>
    </dgm:pt>
    <dgm:pt modelId="{7DA85CA1-08FF-4FE9-95A0-E01DDF1DF7FC}" type="pres">
      <dgm:prSet presAssocID="{52F09737-477E-43EC-807A-554B76A1A2B0}" presName="rootComposite" presStyleCnt="0"/>
      <dgm:spPr/>
    </dgm:pt>
    <dgm:pt modelId="{79307F79-D193-4472-86E3-02A97AA3B6B6}" type="pres">
      <dgm:prSet presAssocID="{52F09737-477E-43EC-807A-554B76A1A2B0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8EDACC-A803-45E5-8F41-97BDD4672EC3}" type="pres">
      <dgm:prSet presAssocID="{52F09737-477E-43EC-807A-554B76A1A2B0}" presName="rootConnector" presStyleLbl="node2" presStyleIdx="5" presStyleCnt="6"/>
      <dgm:spPr/>
      <dgm:t>
        <a:bodyPr/>
        <a:lstStyle/>
        <a:p>
          <a:endParaRPr lang="en-US"/>
        </a:p>
      </dgm:t>
    </dgm:pt>
    <dgm:pt modelId="{A332EE94-DDB3-45B3-8231-F19B974EC05D}" type="pres">
      <dgm:prSet presAssocID="{52F09737-477E-43EC-807A-554B76A1A2B0}" presName="hierChild4" presStyleCnt="0"/>
      <dgm:spPr/>
    </dgm:pt>
    <dgm:pt modelId="{6B2FAB35-BBFA-47E7-94B0-E2B3856F0E7F}" type="pres">
      <dgm:prSet presAssocID="{52F09737-477E-43EC-807A-554B76A1A2B0}" presName="hierChild5" presStyleCnt="0"/>
      <dgm:spPr/>
    </dgm:pt>
    <dgm:pt modelId="{632D3F61-523F-42C2-93F5-93521555516F}" type="pres">
      <dgm:prSet presAssocID="{AA21C95C-1D4A-44A4-BB48-6E33F41F8F6D}" presName="hierChild3" presStyleCnt="0"/>
      <dgm:spPr/>
    </dgm:pt>
  </dgm:ptLst>
  <dgm:cxnLst>
    <dgm:cxn modelId="{6EEE3B45-43CA-47C7-9D27-2D2A34AF95E5}" type="presOf" srcId="{E5D5F764-7BB8-4062-B495-90F8D1F42AE2}" destId="{134AC1AF-C98A-4081-82AA-5EE691E1C8B4}" srcOrd="0" destOrd="0" presId="urn:microsoft.com/office/officeart/2005/8/layout/orgChart1"/>
    <dgm:cxn modelId="{957ACBC0-C6B5-4252-99B4-1C0B76114252}" type="presOf" srcId="{AA21C95C-1D4A-44A4-BB48-6E33F41F8F6D}" destId="{C417A304-6384-4BB4-A31E-3C6B215FB5DF}" srcOrd="1" destOrd="0" presId="urn:microsoft.com/office/officeart/2005/8/layout/orgChart1"/>
    <dgm:cxn modelId="{E83AA866-54BC-41D3-8967-A3275F27CEC8}" type="presOf" srcId="{52F09737-477E-43EC-807A-554B76A1A2B0}" destId="{118EDACC-A803-45E5-8F41-97BDD4672EC3}" srcOrd="1" destOrd="0" presId="urn:microsoft.com/office/officeart/2005/8/layout/orgChart1"/>
    <dgm:cxn modelId="{A4576DA3-C8A2-4C67-ADDD-7CF2139C60A2}" srcId="{AA21C95C-1D4A-44A4-BB48-6E33F41F8F6D}" destId="{B42CDAB7-8AA5-4F25-A8B0-AE33AA4226AA}" srcOrd="0" destOrd="0" parTransId="{E8E331BF-0913-44E1-AD16-DFE1775DE514}" sibTransId="{2F5F7DA9-732A-4115-AB29-5B5FF93248C1}"/>
    <dgm:cxn modelId="{C828544A-9F70-4531-BF12-CD7709BA6C68}" type="presOf" srcId="{B72D3599-826F-4B75-A1FC-DB7DA0FBD191}" destId="{D3D1EA22-A385-4DCF-B9DC-7815378490EE}" srcOrd="1" destOrd="0" presId="urn:microsoft.com/office/officeart/2005/8/layout/orgChart1"/>
    <dgm:cxn modelId="{6BBF5022-82B1-4BB4-AED9-B22F15D0A1BF}" type="presOf" srcId="{EDE31C9B-369D-4215-92C8-AF90A3A349EA}" destId="{5E06F8B8-9389-4C13-A874-09D2AE80724D}" srcOrd="0" destOrd="0" presId="urn:microsoft.com/office/officeart/2005/8/layout/orgChart1"/>
    <dgm:cxn modelId="{787FAB51-D2C9-4A25-9484-E7CC0B239AB2}" type="presOf" srcId="{340B7B4B-AA41-4468-A55B-198CC83046E6}" destId="{8D91AEF7-0D7C-47B5-A50A-F3E2CDB6215D}" srcOrd="0" destOrd="0" presId="urn:microsoft.com/office/officeart/2005/8/layout/orgChart1"/>
    <dgm:cxn modelId="{A4E2BBC1-BEFC-4141-A695-976E1A1BFFEF}" type="presOf" srcId="{1713831C-076E-4C4E-894E-A28FB9A98A1C}" destId="{BAF11B97-8637-4F3B-B8A2-2BC5C079BFFD}" srcOrd="0" destOrd="0" presId="urn:microsoft.com/office/officeart/2005/8/layout/orgChart1"/>
    <dgm:cxn modelId="{B739C672-37D4-4AAB-A5AD-A16596DE076F}" type="presOf" srcId="{B42CDAB7-8AA5-4F25-A8B0-AE33AA4226AA}" destId="{2C2B70A1-3523-4FF6-B213-C4CBA0224291}" srcOrd="0" destOrd="0" presId="urn:microsoft.com/office/officeart/2005/8/layout/orgChart1"/>
    <dgm:cxn modelId="{1B78397E-6742-4030-A051-58D50E1AA9D6}" type="presOf" srcId="{B42CDAB7-8AA5-4F25-A8B0-AE33AA4226AA}" destId="{A449488E-7739-43FE-8D3D-5CD782164BD2}" srcOrd="1" destOrd="0" presId="urn:microsoft.com/office/officeart/2005/8/layout/orgChart1"/>
    <dgm:cxn modelId="{294D9EC3-D9B2-46D7-B115-E843C159726F}" type="presOf" srcId="{E8E331BF-0913-44E1-AD16-DFE1775DE514}" destId="{3A8E690F-4151-4A6F-9CD2-8368F4BC4D46}" srcOrd="0" destOrd="0" presId="urn:microsoft.com/office/officeart/2005/8/layout/orgChart1"/>
    <dgm:cxn modelId="{C97DAB65-5D24-4DFA-B114-90847F7A5F9D}" type="presOf" srcId="{8EEBB741-A145-49DA-8389-489044FCA65B}" destId="{AB4941E6-33F5-4C38-9433-745469FCA5DC}" srcOrd="0" destOrd="0" presId="urn:microsoft.com/office/officeart/2005/8/layout/orgChart1"/>
    <dgm:cxn modelId="{ECE80F90-2046-42CE-AC3F-0DAABE151E08}" type="presOf" srcId="{1713831C-076E-4C4E-894E-A28FB9A98A1C}" destId="{EFA03DC2-B9D2-4DA8-B0E0-218A7174632F}" srcOrd="1" destOrd="0" presId="urn:microsoft.com/office/officeart/2005/8/layout/orgChart1"/>
    <dgm:cxn modelId="{53F75B84-538F-4B57-9B86-BEF391362E89}" type="presOf" srcId="{C7A7932F-1B7C-47FF-ABBB-A3FDFB5EE221}" destId="{BD168D89-DE76-4F31-B791-4EBB929C2137}" srcOrd="1" destOrd="0" presId="urn:microsoft.com/office/officeart/2005/8/layout/orgChart1"/>
    <dgm:cxn modelId="{D3549419-2F69-4443-ADB9-86FCA171817F}" srcId="{5B6BC1C4-6878-4C9C-B07D-8B578D11BBBE}" destId="{AA21C95C-1D4A-44A4-BB48-6E33F41F8F6D}" srcOrd="0" destOrd="0" parTransId="{A1103DFE-757B-44A0-AB27-EF950EEE4429}" sibTransId="{3522D7D6-8C8A-4382-8578-001BF7E19101}"/>
    <dgm:cxn modelId="{AB5E0820-2CDA-499A-916C-C650DDED2A9D}" type="presOf" srcId="{B72D3599-826F-4B75-A1FC-DB7DA0FBD191}" destId="{17034481-5AB5-45DB-95EB-8F95D28484DF}" srcOrd="0" destOrd="0" presId="urn:microsoft.com/office/officeart/2005/8/layout/orgChart1"/>
    <dgm:cxn modelId="{855D5CB9-E6D7-44E4-A7DC-59D8235525A7}" srcId="{AA21C95C-1D4A-44A4-BB48-6E33F41F8F6D}" destId="{1713831C-076E-4C4E-894E-A28FB9A98A1C}" srcOrd="3" destOrd="0" parTransId="{E5D5F764-7BB8-4062-B495-90F8D1F42AE2}" sibTransId="{584ED1E4-C823-4286-8EAE-BA5318BCDC59}"/>
    <dgm:cxn modelId="{87E32DE3-67D6-4580-A654-25B3BC95944E}" type="presOf" srcId="{52F09737-477E-43EC-807A-554B76A1A2B0}" destId="{79307F79-D193-4472-86E3-02A97AA3B6B6}" srcOrd="0" destOrd="0" presId="urn:microsoft.com/office/officeart/2005/8/layout/orgChart1"/>
    <dgm:cxn modelId="{DBE4D948-CDE1-45F1-89AB-2EBAC2BE47E6}" type="presOf" srcId="{AA21C95C-1D4A-44A4-BB48-6E33F41F8F6D}" destId="{EF1BBCFD-22D8-4351-A632-B22ED65E2A68}" srcOrd="0" destOrd="0" presId="urn:microsoft.com/office/officeart/2005/8/layout/orgChart1"/>
    <dgm:cxn modelId="{884E3F7A-6ABA-47DB-98E6-60D08C32E288}" srcId="{AA21C95C-1D4A-44A4-BB48-6E33F41F8F6D}" destId="{52F09737-477E-43EC-807A-554B76A1A2B0}" srcOrd="5" destOrd="0" parTransId="{EDE31C9B-369D-4215-92C8-AF90A3A349EA}" sibTransId="{ED2D66BC-D08C-4FE6-B267-B03EEF5F901E}"/>
    <dgm:cxn modelId="{514D4F2C-6688-4747-AFA7-9C127A09C6E9}" srcId="{AA21C95C-1D4A-44A4-BB48-6E33F41F8F6D}" destId="{C7A7932F-1B7C-47FF-ABBB-A3FDFB5EE221}" srcOrd="1" destOrd="0" parTransId="{340B7B4B-AA41-4468-A55B-198CC83046E6}" sibTransId="{CA6BFF0E-B4C0-48C9-9963-278FA8D00D28}"/>
    <dgm:cxn modelId="{E21D0F4F-4B7D-4E32-B71B-89EE94D06D51}" srcId="{AA21C95C-1D4A-44A4-BB48-6E33F41F8F6D}" destId="{B72D3599-826F-4B75-A1FC-DB7DA0FBD191}" srcOrd="4" destOrd="0" parTransId="{D5BE4D3B-C803-4605-9AB9-C5F08988AA09}" sibTransId="{3E92AEB3-12A0-4751-9310-80D9F800284E}"/>
    <dgm:cxn modelId="{B1EA823E-E10C-4BC9-9A16-8293E1FFDD36}" type="presOf" srcId="{C7A7932F-1B7C-47FF-ABBB-A3FDFB5EE221}" destId="{F5060D09-ECD5-4FCB-A26B-604D6B4263A9}" srcOrd="0" destOrd="0" presId="urn:microsoft.com/office/officeart/2005/8/layout/orgChart1"/>
    <dgm:cxn modelId="{AA01473D-79F3-428A-BC76-5F8954AB33EB}" type="presOf" srcId="{5B6BC1C4-6878-4C9C-B07D-8B578D11BBBE}" destId="{961CA9FC-D3F2-42D3-A7A6-94299CB5113E}" srcOrd="0" destOrd="0" presId="urn:microsoft.com/office/officeart/2005/8/layout/orgChart1"/>
    <dgm:cxn modelId="{454C2095-471E-4F74-BC67-E4A4B1E5714F}" srcId="{AA21C95C-1D4A-44A4-BB48-6E33F41F8F6D}" destId="{DDCBE78D-365F-484E-B591-1AF1C4F98DC4}" srcOrd="2" destOrd="0" parTransId="{8EEBB741-A145-49DA-8389-489044FCA65B}" sibTransId="{828ABDD8-1651-4EFE-B84B-10E812069594}"/>
    <dgm:cxn modelId="{BB070F5B-9D61-4634-A44E-2C472AB381B0}" type="presOf" srcId="{DDCBE78D-365F-484E-B591-1AF1C4F98DC4}" destId="{B140115D-B127-4ACA-B09D-07C7F271F6D4}" srcOrd="0" destOrd="0" presId="urn:microsoft.com/office/officeart/2005/8/layout/orgChart1"/>
    <dgm:cxn modelId="{272C51A1-3753-4E5A-B6DA-83AB2961261D}" type="presOf" srcId="{DDCBE78D-365F-484E-B591-1AF1C4F98DC4}" destId="{0E878234-7CEF-45AC-B116-6DAFB263D7B9}" srcOrd="1" destOrd="0" presId="urn:microsoft.com/office/officeart/2005/8/layout/orgChart1"/>
    <dgm:cxn modelId="{DD212A4F-BD05-4ADA-9AB6-7801799DF48F}" type="presOf" srcId="{D5BE4D3B-C803-4605-9AB9-C5F08988AA09}" destId="{ED5BF1EA-DED0-4408-88B5-0E7D2C85BB07}" srcOrd="0" destOrd="0" presId="urn:microsoft.com/office/officeart/2005/8/layout/orgChart1"/>
    <dgm:cxn modelId="{4292EA3E-C7E8-4FC0-9770-A0A58FC4FBB2}" type="presParOf" srcId="{961CA9FC-D3F2-42D3-A7A6-94299CB5113E}" destId="{FD1A61BC-8D60-4B1B-A109-8BB9C406882F}" srcOrd="0" destOrd="0" presId="urn:microsoft.com/office/officeart/2005/8/layout/orgChart1"/>
    <dgm:cxn modelId="{55518FC1-4586-4378-A6E3-D5C9CE9BF118}" type="presParOf" srcId="{FD1A61BC-8D60-4B1B-A109-8BB9C406882F}" destId="{8E7992EF-F980-4755-A6C7-993422CE7C27}" srcOrd="0" destOrd="0" presId="urn:microsoft.com/office/officeart/2005/8/layout/orgChart1"/>
    <dgm:cxn modelId="{9788FDE6-9857-48B7-AD99-CD890B163FEF}" type="presParOf" srcId="{8E7992EF-F980-4755-A6C7-993422CE7C27}" destId="{EF1BBCFD-22D8-4351-A632-B22ED65E2A68}" srcOrd="0" destOrd="0" presId="urn:microsoft.com/office/officeart/2005/8/layout/orgChart1"/>
    <dgm:cxn modelId="{6B0D1FDE-7CF8-40C9-9018-C68E16CBED5C}" type="presParOf" srcId="{8E7992EF-F980-4755-A6C7-993422CE7C27}" destId="{C417A304-6384-4BB4-A31E-3C6B215FB5DF}" srcOrd="1" destOrd="0" presId="urn:microsoft.com/office/officeart/2005/8/layout/orgChart1"/>
    <dgm:cxn modelId="{6DB23A73-E557-4FF6-B876-D44E0DD64BA4}" type="presParOf" srcId="{FD1A61BC-8D60-4B1B-A109-8BB9C406882F}" destId="{4AA8800B-83DA-44E1-BD86-3D0B462445DA}" srcOrd="1" destOrd="0" presId="urn:microsoft.com/office/officeart/2005/8/layout/orgChart1"/>
    <dgm:cxn modelId="{E30C61A1-CF42-4D83-96AB-D5856382EF84}" type="presParOf" srcId="{4AA8800B-83DA-44E1-BD86-3D0B462445DA}" destId="{3A8E690F-4151-4A6F-9CD2-8368F4BC4D46}" srcOrd="0" destOrd="0" presId="urn:microsoft.com/office/officeart/2005/8/layout/orgChart1"/>
    <dgm:cxn modelId="{B9311B7E-44C9-4259-B6F9-BF36B8E65DEF}" type="presParOf" srcId="{4AA8800B-83DA-44E1-BD86-3D0B462445DA}" destId="{B8EE3ED8-6F31-45D3-9862-E5BB91A0D61C}" srcOrd="1" destOrd="0" presId="urn:microsoft.com/office/officeart/2005/8/layout/orgChart1"/>
    <dgm:cxn modelId="{117B0869-D188-4B69-9A9D-CEEA5748C2EA}" type="presParOf" srcId="{B8EE3ED8-6F31-45D3-9862-E5BB91A0D61C}" destId="{F5FB02A4-502F-49BE-9C94-82EE9137490F}" srcOrd="0" destOrd="0" presId="urn:microsoft.com/office/officeart/2005/8/layout/orgChart1"/>
    <dgm:cxn modelId="{3945E3B5-A14F-4CB7-8FBE-383E44152A5E}" type="presParOf" srcId="{F5FB02A4-502F-49BE-9C94-82EE9137490F}" destId="{2C2B70A1-3523-4FF6-B213-C4CBA0224291}" srcOrd="0" destOrd="0" presId="urn:microsoft.com/office/officeart/2005/8/layout/orgChart1"/>
    <dgm:cxn modelId="{F1CC7868-97B9-4784-903D-4E5C7D3848F6}" type="presParOf" srcId="{F5FB02A4-502F-49BE-9C94-82EE9137490F}" destId="{A449488E-7739-43FE-8D3D-5CD782164BD2}" srcOrd="1" destOrd="0" presId="urn:microsoft.com/office/officeart/2005/8/layout/orgChart1"/>
    <dgm:cxn modelId="{E0B66BEA-E0ED-4CA5-BC0B-0287E5C96687}" type="presParOf" srcId="{B8EE3ED8-6F31-45D3-9862-E5BB91A0D61C}" destId="{92B7082B-2458-4CA1-A4E9-3AD9B774F6FD}" srcOrd="1" destOrd="0" presId="urn:microsoft.com/office/officeart/2005/8/layout/orgChart1"/>
    <dgm:cxn modelId="{EC7956E7-5C06-4C91-969B-1DE1B0F24707}" type="presParOf" srcId="{B8EE3ED8-6F31-45D3-9862-E5BB91A0D61C}" destId="{96394A92-DEC5-4B57-9C4B-785A079E5D2C}" srcOrd="2" destOrd="0" presId="urn:microsoft.com/office/officeart/2005/8/layout/orgChart1"/>
    <dgm:cxn modelId="{2060D126-4C1C-4A17-84BE-CC738363548F}" type="presParOf" srcId="{4AA8800B-83DA-44E1-BD86-3D0B462445DA}" destId="{8D91AEF7-0D7C-47B5-A50A-F3E2CDB6215D}" srcOrd="2" destOrd="0" presId="urn:microsoft.com/office/officeart/2005/8/layout/orgChart1"/>
    <dgm:cxn modelId="{804889BD-B4A3-49BA-B283-363D509291C6}" type="presParOf" srcId="{4AA8800B-83DA-44E1-BD86-3D0B462445DA}" destId="{0E2074FF-4834-455C-885E-8F8E55B09FC4}" srcOrd="3" destOrd="0" presId="urn:microsoft.com/office/officeart/2005/8/layout/orgChart1"/>
    <dgm:cxn modelId="{F63E6FBD-BEAE-45C6-B6C9-FDC6E32C7A7D}" type="presParOf" srcId="{0E2074FF-4834-455C-885E-8F8E55B09FC4}" destId="{7625AB93-1BA6-42DB-9D5D-E2EB0256FC70}" srcOrd="0" destOrd="0" presId="urn:microsoft.com/office/officeart/2005/8/layout/orgChart1"/>
    <dgm:cxn modelId="{24E3E3FB-4105-461E-B10E-EB8B79045D01}" type="presParOf" srcId="{7625AB93-1BA6-42DB-9D5D-E2EB0256FC70}" destId="{F5060D09-ECD5-4FCB-A26B-604D6B4263A9}" srcOrd="0" destOrd="0" presId="urn:microsoft.com/office/officeart/2005/8/layout/orgChart1"/>
    <dgm:cxn modelId="{BC1C0274-E128-4C65-8237-BA07037D053D}" type="presParOf" srcId="{7625AB93-1BA6-42DB-9D5D-E2EB0256FC70}" destId="{BD168D89-DE76-4F31-B791-4EBB929C2137}" srcOrd="1" destOrd="0" presId="urn:microsoft.com/office/officeart/2005/8/layout/orgChart1"/>
    <dgm:cxn modelId="{EB914EC4-E945-437C-9C13-5F6A0CEC48FA}" type="presParOf" srcId="{0E2074FF-4834-455C-885E-8F8E55B09FC4}" destId="{D9C0E917-1CB7-41A0-B16A-76F535EEC88A}" srcOrd="1" destOrd="0" presId="urn:microsoft.com/office/officeart/2005/8/layout/orgChart1"/>
    <dgm:cxn modelId="{30D791A9-6B03-411D-B3A6-5C88ACC9EA99}" type="presParOf" srcId="{0E2074FF-4834-455C-885E-8F8E55B09FC4}" destId="{460B87E9-1CFF-420E-B3EF-FD55C21173C4}" srcOrd="2" destOrd="0" presId="urn:microsoft.com/office/officeart/2005/8/layout/orgChart1"/>
    <dgm:cxn modelId="{E47D71C3-9995-45F9-A876-15FBD07412E0}" type="presParOf" srcId="{4AA8800B-83DA-44E1-BD86-3D0B462445DA}" destId="{AB4941E6-33F5-4C38-9433-745469FCA5DC}" srcOrd="4" destOrd="0" presId="urn:microsoft.com/office/officeart/2005/8/layout/orgChart1"/>
    <dgm:cxn modelId="{DE92A6E3-8085-4FBE-B523-F75DF2E25968}" type="presParOf" srcId="{4AA8800B-83DA-44E1-BD86-3D0B462445DA}" destId="{2EC223C1-11DF-4203-B3F3-13D81F560AE5}" srcOrd="5" destOrd="0" presId="urn:microsoft.com/office/officeart/2005/8/layout/orgChart1"/>
    <dgm:cxn modelId="{6326EE0D-C25C-4A0A-9D16-4892AE481232}" type="presParOf" srcId="{2EC223C1-11DF-4203-B3F3-13D81F560AE5}" destId="{1B50B5E7-385B-4800-897D-F1069147EFB1}" srcOrd="0" destOrd="0" presId="urn:microsoft.com/office/officeart/2005/8/layout/orgChart1"/>
    <dgm:cxn modelId="{51A31D8E-F00A-4A22-BC11-E8017CD32F1A}" type="presParOf" srcId="{1B50B5E7-385B-4800-897D-F1069147EFB1}" destId="{B140115D-B127-4ACA-B09D-07C7F271F6D4}" srcOrd="0" destOrd="0" presId="urn:microsoft.com/office/officeart/2005/8/layout/orgChart1"/>
    <dgm:cxn modelId="{9FF5290C-43A6-4347-8A02-02D9B0841E0C}" type="presParOf" srcId="{1B50B5E7-385B-4800-897D-F1069147EFB1}" destId="{0E878234-7CEF-45AC-B116-6DAFB263D7B9}" srcOrd="1" destOrd="0" presId="urn:microsoft.com/office/officeart/2005/8/layout/orgChart1"/>
    <dgm:cxn modelId="{BC578F48-8F83-4364-9EAB-D6C024535DC7}" type="presParOf" srcId="{2EC223C1-11DF-4203-B3F3-13D81F560AE5}" destId="{2A0F9A1E-2660-4380-8CCE-B7C784081DA1}" srcOrd="1" destOrd="0" presId="urn:microsoft.com/office/officeart/2005/8/layout/orgChart1"/>
    <dgm:cxn modelId="{5A6385D6-AB59-4A0D-9F6A-81E28A75990D}" type="presParOf" srcId="{2EC223C1-11DF-4203-B3F3-13D81F560AE5}" destId="{2E008BB1-A7A4-414D-BCE7-348193066B5F}" srcOrd="2" destOrd="0" presId="urn:microsoft.com/office/officeart/2005/8/layout/orgChart1"/>
    <dgm:cxn modelId="{0C87FD69-10F7-452B-A28D-3C8CEEBE37A6}" type="presParOf" srcId="{4AA8800B-83DA-44E1-BD86-3D0B462445DA}" destId="{134AC1AF-C98A-4081-82AA-5EE691E1C8B4}" srcOrd="6" destOrd="0" presId="urn:microsoft.com/office/officeart/2005/8/layout/orgChart1"/>
    <dgm:cxn modelId="{620643FC-C494-4B1D-9D47-5F9221F69959}" type="presParOf" srcId="{4AA8800B-83DA-44E1-BD86-3D0B462445DA}" destId="{A334D351-C311-4019-A5EF-3811EE8E1C98}" srcOrd="7" destOrd="0" presId="urn:microsoft.com/office/officeart/2005/8/layout/orgChart1"/>
    <dgm:cxn modelId="{BD3415CC-F279-4EAB-A854-68CC41E19FAE}" type="presParOf" srcId="{A334D351-C311-4019-A5EF-3811EE8E1C98}" destId="{221828D9-BEF4-43D7-8B99-744F0A47E6D7}" srcOrd="0" destOrd="0" presId="urn:microsoft.com/office/officeart/2005/8/layout/orgChart1"/>
    <dgm:cxn modelId="{B5F5CEE2-693D-411C-A443-EC6CA31B2092}" type="presParOf" srcId="{221828D9-BEF4-43D7-8B99-744F0A47E6D7}" destId="{BAF11B97-8637-4F3B-B8A2-2BC5C079BFFD}" srcOrd="0" destOrd="0" presId="urn:microsoft.com/office/officeart/2005/8/layout/orgChart1"/>
    <dgm:cxn modelId="{7D18C4EB-0E4A-45E0-8EE2-4C8832ACD034}" type="presParOf" srcId="{221828D9-BEF4-43D7-8B99-744F0A47E6D7}" destId="{EFA03DC2-B9D2-4DA8-B0E0-218A7174632F}" srcOrd="1" destOrd="0" presId="urn:microsoft.com/office/officeart/2005/8/layout/orgChart1"/>
    <dgm:cxn modelId="{EA69CFC8-B5D6-460A-BD21-2A5B9B23F96F}" type="presParOf" srcId="{A334D351-C311-4019-A5EF-3811EE8E1C98}" destId="{30FADC9A-ABCD-414F-9C90-42B63D44A43D}" srcOrd="1" destOrd="0" presId="urn:microsoft.com/office/officeart/2005/8/layout/orgChart1"/>
    <dgm:cxn modelId="{86EF2B54-3CCE-4F12-966D-546E5ECC23B6}" type="presParOf" srcId="{A334D351-C311-4019-A5EF-3811EE8E1C98}" destId="{B3CC63EB-EC00-41B1-8EDF-C07B81EDA37C}" srcOrd="2" destOrd="0" presId="urn:microsoft.com/office/officeart/2005/8/layout/orgChart1"/>
    <dgm:cxn modelId="{168333BA-4EA6-4405-9667-44E74EEE4AC3}" type="presParOf" srcId="{4AA8800B-83DA-44E1-BD86-3D0B462445DA}" destId="{ED5BF1EA-DED0-4408-88B5-0E7D2C85BB07}" srcOrd="8" destOrd="0" presId="urn:microsoft.com/office/officeart/2005/8/layout/orgChart1"/>
    <dgm:cxn modelId="{480E91A8-DE32-4990-92EE-3FF0C89A01B3}" type="presParOf" srcId="{4AA8800B-83DA-44E1-BD86-3D0B462445DA}" destId="{45099099-25FB-48C9-B8C0-E216EBA34CB4}" srcOrd="9" destOrd="0" presId="urn:microsoft.com/office/officeart/2005/8/layout/orgChart1"/>
    <dgm:cxn modelId="{1B0692B6-8242-415D-ACDB-BA6D1698CA67}" type="presParOf" srcId="{45099099-25FB-48C9-B8C0-E216EBA34CB4}" destId="{A4D3001F-83AB-4B2B-A663-59FA8B9C7841}" srcOrd="0" destOrd="0" presId="urn:microsoft.com/office/officeart/2005/8/layout/orgChart1"/>
    <dgm:cxn modelId="{E21F9937-A234-436A-A020-04071FA036FF}" type="presParOf" srcId="{A4D3001F-83AB-4B2B-A663-59FA8B9C7841}" destId="{17034481-5AB5-45DB-95EB-8F95D28484DF}" srcOrd="0" destOrd="0" presId="urn:microsoft.com/office/officeart/2005/8/layout/orgChart1"/>
    <dgm:cxn modelId="{9367E5E2-C0BE-4381-A020-4B7C0C9A9853}" type="presParOf" srcId="{A4D3001F-83AB-4B2B-A663-59FA8B9C7841}" destId="{D3D1EA22-A385-4DCF-B9DC-7815378490EE}" srcOrd="1" destOrd="0" presId="urn:microsoft.com/office/officeart/2005/8/layout/orgChart1"/>
    <dgm:cxn modelId="{C4D673FD-FBD0-4A09-A6A3-8985123C5C4C}" type="presParOf" srcId="{45099099-25FB-48C9-B8C0-E216EBA34CB4}" destId="{CE8FD6A1-C87B-4093-B5DB-7F40D43D3B37}" srcOrd="1" destOrd="0" presId="urn:microsoft.com/office/officeart/2005/8/layout/orgChart1"/>
    <dgm:cxn modelId="{67904FDD-CAEA-4942-AC27-60B450E0E6F7}" type="presParOf" srcId="{45099099-25FB-48C9-B8C0-E216EBA34CB4}" destId="{AEB931B9-490A-4841-9911-61FAF6523FB4}" srcOrd="2" destOrd="0" presId="urn:microsoft.com/office/officeart/2005/8/layout/orgChart1"/>
    <dgm:cxn modelId="{EC054F58-E940-4AA9-B4C6-C298D973EE30}" type="presParOf" srcId="{4AA8800B-83DA-44E1-BD86-3D0B462445DA}" destId="{5E06F8B8-9389-4C13-A874-09D2AE80724D}" srcOrd="10" destOrd="0" presId="urn:microsoft.com/office/officeart/2005/8/layout/orgChart1"/>
    <dgm:cxn modelId="{4BF0F900-6A17-45D4-9B61-5B13771E57EF}" type="presParOf" srcId="{4AA8800B-83DA-44E1-BD86-3D0B462445DA}" destId="{839B6D2F-4C66-4013-A9C3-D0CDD763F764}" srcOrd="11" destOrd="0" presId="urn:microsoft.com/office/officeart/2005/8/layout/orgChart1"/>
    <dgm:cxn modelId="{AF81A94C-E185-4E83-8000-F7A9989EBDDF}" type="presParOf" srcId="{839B6D2F-4C66-4013-A9C3-D0CDD763F764}" destId="{7DA85CA1-08FF-4FE9-95A0-E01DDF1DF7FC}" srcOrd="0" destOrd="0" presId="urn:microsoft.com/office/officeart/2005/8/layout/orgChart1"/>
    <dgm:cxn modelId="{4F2E49B2-639D-4582-A50C-ED27C5CC14ED}" type="presParOf" srcId="{7DA85CA1-08FF-4FE9-95A0-E01DDF1DF7FC}" destId="{79307F79-D193-4472-86E3-02A97AA3B6B6}" srcOrd="0" destOrd="0" presId="urn:microsoft.com/office/officeart/2005/8/layout/orgChart1"/>
    <dgm:cxn modelId="{12323F54-3C93-4DB7-99CD-2B829E98901D}" type="presParOf" srcId="{7DA85CA1-08FF-4FE9-95A0-E01DDF1DF7FC}" destId="{118EDACC-A803-45E5-8F41-97BDD4672EC3}" srcOrd="1" destOrd="0" presId="urn:microsoft.com/office/officeart/2005/8/layout/orgChart1"/>
    <dgm:cxn modelId="{CF2548CF-709B-4B1E-94E1-04FEEA1C734D}" type="presParOf" srcId="{839B6D2F-4C66-4013-A9C3-D0CDD763F764}" destId="{A332EE94-DDB3-45B3-8231-F19B974EC05D}" srcOrd="1" destOrd="0" presId="urn:microsoft.com/office/officeart/2005/8/layout/orgChart1"/>
    <dgm:cxn modelId="{55B6C653-DEB0-4C80-838A-18AFBF3C7129}" type="presParOf" srcId="{839B6D2F-4C66-4013-A9C3-D0CDD763F764}" destId="{6B2FAB35-BBFA-47E7-94B0-E2B3856F0E7F}" srcOrd="2" destOrd="0" presId="urn:microsoft.com/office/officeart/2005/8/layout/orgChart1"/>
    <dgm:cxn modelId="{174B5252-C28C-4A82-AA52-3AE671A1D78A}" type="presParOf" srcId="{FD1A61BC-8D60-4B1B-A109-8BB9C406882F}" destId="{632D3F61-523F-42C2-93F5-9352155551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72489-55B4-47B4-AB7C-46F2537FD67B}">
      <dsp:nvSpPr>
        <dsp:cNvPr id="0" name=""/>
        <dsp:cNvSpPr/>
      </dsp:nvSpPr>
      <dsp:spPr>
        <a:xfrm>
          <a:off x="5744523" y="-4591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8E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C62B5-5AD3-4A50-BF0F-B7DAE183E918}">
      <dsp:nvSpPr>
        <dsp:cNvPr id="0" name=""/>
        <dsp:cNvSpPr/>
      </dsp:nvSpPr>
      <dsp:spPr>
        <a:xfrm>
          <a:off x="6375054" y="828651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Bell MT" panose="02020503060305020303" pitchFamily="18" charset="0"/>
            </a:rPr>
            <a:t>Transitioning In</a:t>
          </a:r>
          <a:endParaRPr lang="en-US" sz="1500" kern="1200" dirty="0">
            <a:latin typeface="Bell MT" panose="02020503060305020303" pitchFamily="18" charset="0"/>
          </a:endParaRPr>
        </a:p>
      </dsp:txBody>
      <dsp:txXfrm>
        <a:off x="6375054" y="828651"/>
        <a:ext cx="1449298" cy="724475"/>
      </dsp:txXfrm>
    </dsp:sp>
    <dsp:sp modelId="{BC82A60F-5576-48CE-A7C7-CACE30424EAC}">
      <dsp:nvSpPr>
        <dsp:cNvPr id="0" name=""/>
        <dsp:cNvSpPr/>
      </dsp:nvSpPr>
      <dsp:spPr>
        <a:xfrm>
          <a:off x="5020119" y="1452892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8E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94D4D-A9AF-433D-BDAD-043B17D0B39E}">
      <dsp:nvSpPr>
        <dsp:cNvPr id="0" name=""/>
        <dsp:cNvSpPr/>
      </dsp:nvSpPr>
      <dsp:spPr>
        <a:xfrm>
          <a:off x="5599588" y="2403312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Bell MT" panose="02020503060305020303" pitchFamily="18" charset="0"/>
            </a:rPr>
            <a:t>Transitioning Through</a:t>
          </a:r>
          <a:endParaRPr lang="en-US" sz="1500" kern="1200" dirty="0">
            <a:latin typeface="Bell MT" panose="02020503060305020303" pitchFamily="18" charset="0"/>
          </a:endParaRPr>
        </a:p>
      </dsp:txBody>
      <dsp:txXfrm>
        <a:off x="5599588" y="2403312"/>
        <a:ext cx="1449298" cy="724475"/>
      </dsp:txXfrm>
    </dsp:sp>
    <dsp:sp modelId="{55F25CEF-2135-4468-95B4-7BC9B71EA9B2}">
      <dsp:nvSpPr>
        <dsp:cNvPr id="0" name=""/>
        <dsp:cNvSpPr/>
      </dsp:nvSpPr>
      <dsp:spPr>
        <a:xfrm>
          <a:off x="5930188" y="313105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8E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07138-A5AF-405C-AA41-61382F5FBD05}">
      <dsp:nvSpPr>
        <dsp:cNvPr id="0" name=""/>
        <dsp:cNvSpPr/>
      </dsp:nvSpPr>
      <dsp:spPr>
        <a:xfrm>
          <a:off x="6367512" y="4009772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Bell MT" panose="02020503060305020303" pitchFamily="18" charset="0"/>
            </a:rPr>
            <a:t>Transitioning Out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6367512" y="4009772"/>
        <a:ext cx="1449298" cy="72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6F8B8-9389-4C13-A874-09D2AE80724D}">
      <dsp:nvSpPr>
        <dsp:cNvPr id="0" name=""/>
        <dsp:cNvSpPr/>
      </dsp:nvSpPr>
      <dsp:spPr>
        <a:xfrm>
          <a:off x="5257800" y="1132526"/>
          <a:ext cx="4509155" cy="31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16"/>
              </a:lnTo>
              <a:lnTo>
                <a:pt x="4509155" y="156516"/>
              </a:lnTo>
              <a:lnTo>
                <a:pt x="4509155" y="31303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BF1EA-DED0-4408-88B5-0E7D2C85BB07}">
      <dsp:nvSpPr>
        <dsp:cNvPr id="0" name=""/>
        <dsp:cNvSpPr/>
      </dsp:nvSpPr>
      <dsp:spPr>
        <a:xfrm>
          <a:off x="5257800" y="1132526"/>
          <a:ext cx="2747439" cy="31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16"/>
              </a:lnTo>
              <a:lnTo>
                <a:pt x="2747439" y="156516"/>
              </a:lnTo>
              <a:lnTo>
                <a:pt x="2747439" y="31303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AC1AF-C98A-4081-82AA-5EE691E1C8B4}">
      <dsp:nvSpPr>
        <dsp:cNvPr id="0" name=""/>
        <dsp:cNvSpPr/>
      </dsp:nvSpPr>
      <dsp:spPr>
        <a:xfrm>
          <a:off x="5257800" y="1132526"/>
          <a:ext cx="943777" cy="31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16"/>
              </a:lnTo>
              <a:lnTo>
                <a:pt x="943777" y="156516"/>
              </a:lnTo>
              <a:lnTo>
                <a:pt x="943777" y="31303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941E6-33F5-4C38-9433-745469FCA5DC}">
      <dsp:nvSpPr>
        <dsp:cNvPr id="0" name=""/>
        <dsp:cNvSpPr/>
      </dsp:nvSpPr>
      <dsp:spPr>
        <a:xfrm>
          <a:off x="4355968" y="1132526"/>
          <a:ext cx="901831" cy="313032"/>
        </a:xfrm>
        <a:custGeom>
          <a:avLst/>
          <a:gdLst/>
          <a:ahLst/>
          <a:cxnLst/>
          <a:rect l="0" t="0" r="0" b="0"/>
          <a:pathLst>
            <a:path>
              <a:moveTo>
                <a:pt x="901831" y="0"/>
              </a:moveTo>
              <a:lnTo>
                <a:pt x="901831" y="156516"/>
              </a:lnTo>
              <a:lnTo>
                <a:pt x="0" y="156516"/>
              </a:lnTo>
              <a:lnTo>
                <a:pt x="0" y="31303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1AEF7-0D7C-47B5-A50A-F3E2CDB6215D}">
      <dsp:nvSpPr>
        <dsp:cNvPr id="0" name=""/>
        <dsp:cNvSpPr/>
      </dsp:nvSpPr>
      <dsp:spPr>
        <a:xfrm>
          <a:off x="2552306" y="1132526"/>
          <a:ext cx="2705493" cy="313032"/>
        </a:xfrm>
        <a:custGeom>
          <a:avLst/>
          <a:gdLst/>
          <a:ahLst/>
          <a:cxnLst/>
          <a:rect l="0" t="0" r="0" b="0"/>
          <a:pathLst>
            <a:path>
              <a:moveTo>
                <a:pt x="2705493" y="0"/>
              </a:moveTo>
              <a:lnTo>
                <a:pt x="2705493" y="156516"/>
              </a:lnTo>
              <a:lnTo>
                <a:pt x="0" y="156516"/>
              </a:lnTo>
              <a:lnTo>
                <a:pt x="0" y="31303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E690F-4151-4A6F-9CD2-8368F4BC4D46}">
      <dsp:nvSpPr>
        <dsp:cNvPr id="0" name=""/>
        <dsp:cNvSpPr/>
      </dsp:nvSpPr>
      <dsp:spPr>
        <a:xfrm>
          <a:off x="748644" y="1132526"/>
          <a:ext cx="4509155" cy="313032"/>
        </a:xfrm>
        <a:custGeom>
          <a:avLst/>
          <a:gdLst/>
          <a:ahLst/>
          <a:cxnLst/>
          <a:rect l="0" t="0" r="0" b="0"/>
          <a:pathLst>
            <a:path>
              <a:moveTo>
                <a:pt x="4509155" y="0"/>
              </a:moveTo>
              <a:lnTo>
                <a:pt x="4509155" y="156516"/>
              </a:lnTo>
              <a:lnTo>
                <a:pt x="0" y="156516"/>
              </a:lnTo>
              <a:lnTo>
                <a:pt x="0" y="31303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BCFD-22D8-4351-A632-B22ED65E2A68}">
      <dsp:nvSpPr>
        <dsp:cNvPr id="0" name=""/>
        <dsp:cNvSpPr/>
      </dsp:nvSpPr>
      <dsp:spPr>
        <a:xfrm>
          <a:off x="4121418" y="387211"/>
          <a:ext cx="2272763" cy="745314"/>
        </a:xfrm>
        <a:prstGeom prst="rect">
          <a:avLst/>
        </a:prstGeom>
        <a:solidFill>
          <a:srgbClr val="008E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ll MT" panose="02020503060305020303" pitchFamily="18" charset="0"/>
            </a:rPr>
            <a:t>Vice President for Student Affairs</a:t>
          </a:r>
          <a:endParaRPr lang="en-US" sz="1800" kern="1200" dirty="0">
            <a:latin typeface="Bell MT" panose="02020503060305020303" pitchFamily="18" charset="0"/>
          </a:endParaRPr>
        </a:p>
      </dsp:txBody>
      <dsp:txXfrm>
        <a:off x="4121418" y="387211"/>
        <a:ext cx="2272763" cy="745314"/>
      </dsp:txXfrm>
    </dsp:sp>
    <dsp:sp modelId="{2C2B70A1-3523-4FF6-B213-C4CBA0224291}">
      <dsp:nvSpPr>
        <dsp:cNvPr id="0" name=""/>
        <dsp:cNvSpPr/>
      </dsp:nvSpPr>
      <dsp:spPr>
        <a:xfrm>
          <a:off x="3329" y="1445559"/>
          <a:ext cx="1490629" cy="745314"/>
        </a:xfrm>
        <a:prstGeom prst="rect">
          <a:avLst/>
        </a:prstGeom>
        <a:solidFill>
          <a:srgbClr val="008E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ll MT" panose="02020503060305020303" pitchFamily="18" charset="0"/>
            </a:rPr>
            <a:t>Auxiliary</a:t>
          </a:r>
          <a:endParaRPr lang="en-US" sz="1800" kern="1200" dirty="0">
            <a:latin typeface="Bell MT" panose="02020503060305020303" pitchFamily="18" charset="0"/>
          </a:endParaRPr>
        </a:p>
      </dsp:txBody>
      <dsp:txXfrm>
        <a:off x="3329" y="1445559"/>
        <a:ext cx="1490629" cy="745314"/>
      </dsp:txXfrm>
    </dsp:sp>
    <dsp:sp modelId="{F5060D09-ECD5-4FCB-A26B-604D6B4263A9}">
      <dsp:nvSpPr>
        <dsp:cNvPr id="0" name=""/>
        <dsp:cNvSpPr/>
      </dsp:nvSpPr>
      <dsp:spPr>
        <a:xfrm>
          <a:off x="1806991" y="1445559"/>
          <a:ext cx="1490629" cy="745314"/>
        </a:xfrm>
        <a:prstGeom prst="rect">
          <a:avLst/>
        </a:prstGeom>
        <a:solidFill>
          <a:srgbClr val="008E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ll MT" panose="02020503060305020303" pitchFamily="18" charset="0"/>
            </a:rPr>
            <a:t>Dean of Students</a:t>
          </a:r>
          <a:endParaRPr lang="en-US" sz="1800" kern="1200" dirty="0">
            <a:latin typeface="Bell MT" panose="02020503060305020303" pitchFamily="18" charset="0"/>
          </a:endParaRPr>
        </a:p>
      </dsp:txBody>
      <dsp:txXfrm>
        <a:off x="1806991" y="1445559"/>
        <a:ext cx="1490629" cy="745314"/>
      </dsp:txXfrm>
    </dsp:sp>
    <dsp:sp modelId="{B140115D-B127-4ACA-B09D-07C7F271F6D4}">
      <dsp:nvSpPr>
        <dsp:cNvPr id="0" name=""/>
        <dsp:cNvSpPr/>
      </dsp:nvSpPr>
      <dsp:spPr>
        <a:xfrm>
          <a:off x="3610653" y="1445559"/>
          <a:ext cx="1490629" cy="745314"/>
        </a:xfrm>
        <a:prstGeom prst="rect">
          <a:avLst/>
        </a:prstGeom>
        <a:solidFill>
          <a:srgbClr val="008E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ll MT" panose="02020503060305020303" pitchFamily="18" charset="0"/>
            </a:rPr>
            <a:t>Engagement</a:t>
          </a:r>
          <a:endParaRPr lang="en-US" sz="1800" kern="1200" dirty="0">
            <a:latin typeface="Bell MT" panose="02020503060305020303" pitchFamily="18" charset="0"/>
          </a:endParaRPr>
        </a:p>
      </dsp:txBody>
      <dsp:txXfrm>
        <a:off x="3610653" y="1445559"/>
        <a:ext cx="1490629" cy="745314"/>
      </dsp:txXfrm>
    </dsp:sp>
    <dsp:sp modelId="{BAF11B97-8637-4F3B-B8A2-2BC5C079BFFD}">
      <dsp:nvSpPr>
        <dsp:cNvPr id="0" name=""/>
        <dsp:cNvSpPr/>
      </dsp:nvSpPr>
      <dsp:spPr>
        <a:xfrm>
          <a:off x="5456262" y="1445559"/>
          <a:ext cx="1490629" cy="745314"/>
        </a:xfrm>
        <a:prstGeom prst="rect">
          <a:avLst/>
        </a:prstGeom>
        <a:solidFill>
          <a:srgbClr val="008E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ll MT" panose="02020503060305020303" pitchFamily="18" charset="0"/>
            </a:rPr>
            <a:t>Health and Wellness</a:t>
          </a:r>
          <a:endParaRPr lang="en-US" sz="1800" kern="1200" dirty="0">
            <a:latin typeface="Bell MT" panose="02020503060305020303" pitchFamily="18" charset="0"/>
          </a:endParaRPr>
        </a:p>
      </dsp:txBody>
      <dsp:txXfrm>
        <a:off x="5456262" y="1445559"/>
        <a:ext cx="1490629" cy="745314"/>
      </dsp:txXfrm>
    </dsp:sp>
    <dsp:sp modelId="{17034481-5AB5-45DB-95EB-8F95D28484DF}">
      <dsp:nvSpPr>
        <dsp:cNvPr id="0" name=""/>
        <dsp:cNvSpPr/>
      </dsp:nvSpPr>
      <dsp:spPr>
        <a:xfrm>
          <a:off x="7259924" y="1445559"/>
          <a:ext cx="1490629" cy="745314"/>
        </a:xfrm>
        <a:prstGeom prst="rect">
          <a:avLst/>
        </a:prstGeom>
        <a:solidFill>
          <a:srgbClr val="008E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ll MT" panose="02020503060305020303" pitchFamily="18" charset="0"/>
            </a:rPr>
            <a:t>Career and Leadership Development</a:t>
          </a:r>
          <a:endParaRPr lang="en-US" sz="1800" kern="1200" dirty="0">
            <a:latin typeface="Bell MT" panose="02020503060305020303" pitchFamily="18" charset="0"/>
          </a:endParaRPr>
        </a:p>
      </dsp:txBody>
      <dsp:txXfrm>
        <a:off x="7259924" y="1445559"/>
        <a:ext cx="1490629" cy="745314"/>
      </dsp:txXfrm>
    </dsp:sp>
    <dsp:sp modelId="{79307F79-D193-4472-86E3-02A97AA3B6B6}">
      <dsp:nvSpPr>
        <dsp:cNvPr id="0" name=""/>
        <dsp:cNvSpPr/>
      </dsp:nvSpPr>
      <dsp:spPr>
        <a:xfrm>
          <a:off x="9021640" y="1445559"/>
          <a:ext cx="1490629" cy="745314"/>
        </a:xfrm>
        <a:prstGeom prst="rect">
          <a:avLst/>
        </a:prstGeom>
        <a:solidFill>
          <a:srgbClr val="008E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ll MT" panose="02020503060305020303" pitchFamily="18" charset="0"/>
            </a:rPr>
            <a:t>Frisco Campus</a:t>
          </a:r>
          <a:endParaRPr lang="en-US" sz="1800" kern="1200" dirty="0">
            <a:latin typeface="Bell MT" panose="02020503060305020303" pitchFamily="18" charset="0"/>
          </a:endParaRPr>
        </a:p>
      </dsp:txBody>
      <dsp:txXfrm>
        <a:off x="9021640" y="1445559"/>
        <a:ext cx="1490629" cy="745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B7680D-70F2-4007-81A4-857AE2249C70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8A637B-7A90-4B53-99A1-05B4B3E99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6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A637B-7A90-4B53-99A1-05B4B3E990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A637B-7A90-4B53-99A1-05B4B3E990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7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A637B-7A90-4B53-99A1-05B4B3E99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9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full org chart as a handout.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A637B-7A90-4B53-99A1-05B4B3E990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A637B-7A90-4B53-99A1-05B4B3E990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9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A637B-7A90-4B53-99A1-05B4B3E990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8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consistently demonstrates UNT students are statistically slightly higher than the National Average on Depression, Generalized Anxiety, Social Anxiety and overall Distress subscales.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A637B-7A90-4B53-99A1-05B4B3E990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A637B-7A90-4B53-99A1-05B4B3E990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Bell MT" panose="020205030603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ell MT" panose="020205030603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ll MT" panose="020205030603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ell MT" panose="02020503060305020303" pitchFamily="18" charset="0"/>
              </a:defRPr>
            </a:lvl1pPr>
            <a:lvl2pPr>
              <a:defRPr>
                <a:latin typeface="Bell MT" panose="02020503060305020303" pitchFamily="18" charset="0"/>
              </a:defRPr>
            </a:lvl2pPr>
            <a:lvl3pPr>
              <a:defRPr>
                <a:latin typeface="Bell MT" panose="02020503060305020303" pitchFamily="18" charset="0"/>
              </a:defRPr>
            </a:lvl3pPr>
            <a:lvl4pPr>
              <a:defRPr>
                <a:latin typeface="Bell MT" panose="02020503060305020303" pitchFamily="18" charset="0"/>
              </a:defRPr>
            </a:lvl4pPr>
            <a:lvl5pPr>
              <a:defRPr>
                <a:latin typeface="Bell MT" panose="020205030603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38495-63A9-4527-83A6-CCFD9AA6B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88E6-C4CA-40D8-BC15-5B0D1B8FE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1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1122362"/>
            <a:ext cx="9144000" cy="26774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ll MT" panose="02020503060305020303" pitchFamily="18" charset="0"/>
              </a:rPr>
              <a:t>New Faculty Orientation</a:t>
            </a:r>
            <a:endParaRPr lang="en-US" sz="5400" dirty="0">
              <a:latin typeface="Bell MT" panose="02020503060305020303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41303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ell MT" panose="02020503060305020303" pitchFamily="18" charset="0"/>
              </a:rPr>
              <a:t>Elizabeth With, </a:t>
            </a:r>
            <a:r>
              <a:rPr lang="en-US" dirty="0" err="1" smtClean="0">
                <a:latin typeface="Bell MT" panose="02020503060305020303" pitchFamily="18" charset="0"/>
              </a:rPr>
              <a:t>Ed.D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August 13, 2019</a:t>
            </a: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1028" name="Picture 4" descr="https://identityguide.unt.edu/sites/default/files/division_of_student_affairs_gre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t="19000" r="20102" b="22286"/>
          <a:stretch/>
        </p:blipFill>
        <p:spPr bwMode="auto">
          <a:xfrm>
            <a:off x="4536621" y="983568"/>
            <a:ext cx="3118758" cy="19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What is Student Affairs?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67503" y="1698326"/>
            <a:ext cx="53886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Ensuring the holistic development of students and bridging the curricular and co-curricular experiences, while taking into account the life-cycle of the student.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79405029"/>
              </p:ext>
            </p:extLst>
          </p:nvPr>
        </p:nvGraphicFramePr>
        <p:xfrm>
          <a:off x="2032000" y="719666"/>
          <a:ext cx="90483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73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 Division of Student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472468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Our Mission</a:t>
            </a:r>
          </a:p>
          <a:p>
            <a:pPr lvl="1" fontAlgn="base"/>
            <a:r>
              <a:rPr lang="en-US" dirty="0"/>
              <a:t>The Division of Student Affairs provides opportunities for students and the campus community to cultivate academic, personal, and professional success.  We enhance the student experience through a wide array of intentional programs, services and activities that support the lifecycle of our students</a:t>
            </a:r>
            <a:r>
              <a:rPr lang="en-US" dirty="0" smtClean="0"/>
              <a:t>.</a:t>
            </a:r>
          </a:p>
          <a:p>
            <a:pPr marL="457200" lvl="1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b="1" dirty="0"/>
              <a:t>Our Vision </a:t>
            </a:r>
          </a:p>
          <a:p>
            <a:pPr lvl="1" fontAlgn="base"/>
            <a:r>
              <a:rPr lang="en-US" dirty="0"/>
              <a:t>The Division of Student Affairs sees the potential within all UNT students and fosters a culture of excellence and opportunity.  We build a foundation for all students to succeed as contributing members in an evolving global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Chart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487421"/>
              </p:ext>
            </p:extLst>
          </p:nvPr>
        </p:nvGraphicFramePr>
        <p:xfrm>
          <a:off x="811687" y="1820411"/>
          <a:ext cx="10515600" cy="257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01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Responsibility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67616"/>
              </p:ext>
            </p:extLst>
          </p:nvPr>
        </p:nvGraphicFramePr>
        <p:xfrm>
          <a:off x="838200" y="1556685"/>
          <a:ext cx="10295964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Career Center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Bell MT" panose="02020503060305020303" pitchFamily="18" charset="0"/>
                        </a:rPr>
                        <a:t>Gateway Center</a:t>
                      </a:r>
                      <a:endParaRPr lang="en-US" sz="1600" b="0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Parent Programs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Substance Use and Education Resource Center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Center for Leadership and Service</a:t>
                      </a:r>
                      <a:endParaRPr lang="en-US" sz="1600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Greek Life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Recreational Sports</a:t>
                      </a:r>
                      <a:endParaRPr lang="en-US" sz="1600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Sustainability/We Mean Green Fund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Center for Student Affairs – Discovery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 Park</a:t>
                      </a:r>
                      <a:endParaRPr lang="en-US" sz="1600" dirty="0">
                        <a:solidFill>
                          <a:schemeClr val="bg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Green Jackets</a:t>
                      </a:r>
                      <a:endParaRPr lang="en-US" sz="1600" dirty="0">
                        <a:solidFill>
                          <a:schemeClr val="bg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Scrappy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Transfer Center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Coliseum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Homecoming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Spiritual Life</a:t>
                      </a:r>
                      <a:endParaRPr lang="en-US" sz="1600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University Day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Counseling and Testing</a:t>
                      </a:r>
                      <a:endParaRPr lang="en-US" sz="1600" dirty="0">
                        <a:solidFill>
                          <a:schemeClr val="bg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Housing and Re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sidence Life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Student Activities</a:t>
                      </a:r>
                      <a:endParaRPr lang="en-US" sz="1600" dirty="0">
                        <a:solidFill>
                          <a:schemeClr val="bg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University Union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Dean of Students</a:t>
                      </a:r>
                      <a:endParaRPr lang="en-US" sz="1600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North Texas in DC (NTDC)</a:t>
                      </a:r>
                      <a:endParaRPr lang="en-US" sz="1600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Student Health and Wellness</a:t>
                      </a:r>
                      <a:endParaRPr lang="en-US" sz="1600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UNT Cheer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Dining Services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Off-Campus Student Services</a:t>
                      </a:r>
                      <a:endParaRPr lang="en-US" sz="1600" dirty="0">
                        <a:solidFill>
                          <a:schemeClr val="bg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Student Legal Services</a:t>
                      </a:r>
                      <a:endParaRPr lang="en-US" sz="1600" dirty="0">
                        <a:solidFill>
                          <a:schemeClr val="bg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UNT Dance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Distinguished Lecture Series</a:t>
                      </a:r>
                      <a:endParaRPr lang="en-US" sz="1600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Office of Disability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 Accommodation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Student Money Management Center</a:t>
                      </a:r>
                      <a:endParaRPr lang="en-US" sz="1600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Emerald Eagle Scholars</a:t>
                      </a:r>
                      <a:endParaRPr lang="en-US" sz="1600" dirty="0">
                        <a:solidFill>
                          <a:schemeClr val="bg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Orientation and Transition Programs </a:t>
                      </a:r>
                      <a:endParaRPr lang="en-US" sz="1600" dirty="0">
                        <a:solidFill>
                          <a:schemeClr val="bg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Student Veteran</a:t>
                      </a: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 Services</a:t>
                      </a:r>
                      <a:endParaRPr lang="en-US" sz="1600" b="0" kern="1200" dirty="0" smtClean="0">
                        <a:solidFill>
                          <a:schemeClr val="bg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  <a:p>
                      <a:endParaRPr lang="en-US" sz="1600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1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2532"/>
            <a:ext cx="10515600" cy="45788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Funding </a:t>
            </a:r>
            <a:r>
              <a:rPr lang="en-US" dirty="0" smtClean="0"/>
              <a:t>of Higher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Housing space for new </a:t>
            </a:r>
            <a:r>
              <a:rPr lang="en-US" dirty="0" smtClean="0"/>
              <a:t>freshmen/lack of space for upperclassmen</a:t>
            </a:r>
            <a:endParaRPr lang="en-US" dirty="0" smtClean="0"/>
          </a:p>
          <a:p>
            <a:r>
              <a:rPr lang="en-US" dirty="0" smtClean="0"/>
              <a:t>The number of students coming to UNT with high financial need</a:t>
            </a:r>
          </a:p>
          <a:p>
            <a:r>
              <a:rPr lang="en-US" dirty="0" smtClean="0"/>
              <a:t>Legislative </a:t>
            </a:r>
            <a:r>
              <a:rPr lang="en-US" dirty="0" smtClean="0"/>
              <a:t>mandates impacting our </a:t>
            </a:r>
            <a:r>
              <a:rPr lang="en-US" dirty="0" smtClean="0"/>
              <a:t>work</a:t>
            </a:r>
            <a:endParaRPr lang="en-US" dirty="0" smtClean="0"/>
          </a:p>
          <a:p>
            <a:r>
              <a:rPr lang="en-US" dirty="0" smtClean="0"/>
              <a:t>Student unrest due to recent incidences across our country, state, and campus</a:t>
            </a:r>
          </a:p>
          <a:p>
            <a:r>
              <a:rPr lang="en-US" dirty="0" smtClean="0"/>
              <a:t>College preparation of our entering students</a:t>
            </a:r>
          </a:p>
          <a:p>
            <a:r>
              <a:rPr lang="en-US" dirty="0" smtClean="0"/>
              <a:t>Transfer issues</a:t>
            </a:r>
          </a:p>
          <a:p>
            <a:r>
              <a:rPr lang="en-US" dirty="0"/>
              <a:t>Upkeep of facilities</a:t>
            </a:r>
          </a:p>
          <a:p>
            <a:r>
              <a:rPr lang="en-US" dirty="0" smtClean="0"/>
              <a:t>Well-being/mental health of our students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of our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591"/>
            <a:ext cx="10515600" cy="478458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CARE Team. </a:t>
            </a:r>
            <a:r>
              <a:rPr lang="en-US" sz="2600" dirty="0" smtClean="0"/>
              <a:t>The CARE Team mission is to assist in protecting the health, safety, and welfare of the students and members of the UNT community; support student success; and, provide a comprehensive response to students whose behavior is disruptive to themselves or the educational environment.  During 2018-2019, the CARE Team worked on 771 cases, a 19% increase from 2017-2018 (647 cases).</a:t>
            </a:r>
          </a:p>
          <a:p>
            <a:pPr lvl="1"/>
            <a:r>
              <a:rPr lang="en-US" sz="2200" dirty="0" smtClean="0"/>
              <a:t>107 resulted in inpatient treatment.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Counseling and Testing (CTS)</a:t>
            </a:r>
            <a:r>
              <a:rPr lang="en-US" dirty="0" smtClean="0"/>
              <a:t>. </a:t>
            </a:r>
            <a:r>
              <a:rPr lang="en-US" sz="2600" dirty="0"/>
              <a:t>To date, there have been </a:t>
            </a:r>
            <a:r>
              <a:rPr lang="en-US" sz="2600" dirty="0" smtClean="0"/>
              <a:t>2,962 unique </a:t>
            </a:r>
            <a:r>
              <a:rPr lang="en-US" sz="2600" dirty="0"/>
              <a:t>students seen by </a:t>
            </a:r>
            <a:r>
              <a:rPr lang="en-US" sz="2600" dirty="0" smtClean="0"/>
              <a:t>CTS this year </a:t>
            </a:r>
            <a:r>
              <a:rPr lang="en-US" sz="2600" dirty="0"/>
              <a:t>(a </a:t>
            </a:r>
            <a:r>
              <a:rPr lang="en-US" sz="2600" dirty="0" smtClean="0"/>
              <a:t>25% </a:t>
            </a:r>
            <a:r>
              <a:rPr lang="en-US" sz="2600" dirty="0"/>
              <a:t>increase from last year</a:t>
            </a:r>
            <a:r>
              <a:rPr lang="en-US" sz="2600" dirty="0" smtClean="0"/>
              <a:t>), 12,379 student </a:t>
            </a:r>
            <a:r>
              <a:rPr lang="en-US" sz="2600" dirty="0"/>
              <a:t>appointments </a:t>
            </a:r>
            <a:r>
              <a:rPr lang="en-US" sz="2600" dirty="0" smtClean="0"/>
              <a:t>(22% </a:t>
            </a:r>
            <a:r>
              <a:rPr lang="en-US" sz="2600" dirty="0"/>
              <a:t>increase), and </a:t>
            </a:r>
            <a:r>
              <a:rPr lang="en-US" sz="2600" dirty="0" smtClean="0"/>
              <a:t>936 </a:t>
            </a:r>
            <a:r>
              <a:rPr lang="en-US" sz="2600" dirty="0"/>
              <a:t>hours of outreach </a:t>
            </a:r>
            <a:r>
              <a:rPr lang="en-US" sz="2600" dirty="0" smtClean="0"/>
              <a:t>provided. </a:t>
            </a:r>
          </a:p>
          <a:p>
            <a:pPr lvl="1"/>
            <a:r>
              <a:rPr lang="en-US" dirty="0"/>
              <a:t>There has been a 87% increase in unique students seen since 2010-2011 and a 168% increase in student contacts.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2019-2020 Areas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807"/>
            <a:ext cx="10515600" cy="4351338"/>
          </a:xfrm>
        </p:spPr>
        <p:txBody>
          <a:bodyPr/>
          <a:lstStyle/>
          <a:p>
            <a:r>
              <a:rPr lang="en-US" dirty="0" smtClean="0"/>
              <a:t>Focus on Staff</a:t>
            </a:r>
          </a:p>
          <a:p>
            <a:r>
              <a:rPr lang="en-US" dirty="0" smtClean="0"/>
              <a:t>Eliminate the UNT Run Around</a:t>
            </a:r>
            <a:endParaRPr lang="en-US" dirty="0"/>
          </a:p>
          <a:p>
            <a:r>
              <a:rPr lang="en-US" dirty="0" smtClean="0"/>
              <a:t>Enrollment and Retention Initiatives</a:t>
            </a:r>
          </a:p>
          <a:p>
            <a:r>
              <a:rPr lang="en-US" dirty="0" smtClean="0"/>
              <a:t>Customer Service</a:t>
            </a:r>
          </a:p>
          <a:p>
            <a:r>
              <a:rPr lang="en-US" dirty="0" smtClean="0"/>
              <a:t>Career Development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Assessment/Data/Planning</a:t>
            </a:r>
          </a:p>
          <a:p>
            <a:r>
              <a:rPr lang="en-US" dirty="0" smtClean="0"/>
              <a:t>Diversity</a:t>
            </a:r>
          </a:p>
        </p:txBody>
      </p:sp>
    </p:spTree>
    <p:extLst>
      <p:ext uri="{BB962C8B-B14F-4D97-AF65-F5344CB8AC3E}">
        <p14:creationId xmlns:p14="http://schemas.microsoft.com/office/powerpoint/2010/main" val="40648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076954"/>
          </a:xfrm>
        </p:spPr>
        <p:txBody>
          <a:bodyPr/>
          <a:lstStyle/>
          <a:p>
            <a:pPr algn="ctr"/>
            <a:r>
              <a:rPr lang="en-US" dirty="0" smtClean="0">
                <a:latin typeface="Bell MT" panose="02020503060305020303" pitchFamily="18" charset="0"/>
              </a:rPr>
              <a:t>Questions?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388</Words>
  <Application>Microsoft Office PowerPoint</Application>
  <PresentationFormat>Widescreen</PresentationFormat>
  <Paragraphs>93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Bell MT</vt:lpstr>
      <vt:lpstr>Calibri</vt:lpstr>
      <vt:lpstr>Calibri Light</vt:lpstr>
      <vt:lpstr>1_Office Theme</vt:lpstr>
      <vt:lpstr>PowerPoint Presentation</vt:lpstr>
      <vt:lpstr>PowerPoint Presentation</vt:lpstr>
      <vt:lpstr>UNT Division of Student Affairs</vt:lpstr>
      <vt:lpstr>Organization Chart</vt:lpstr>
      <vt:lpstr>Areas of Responsibility</vt:lpstr>
      <vt:lpstr>Issues and Concerns</vt:lpstr>
      <vt:lpstr>Mental Health of our Students</vt:lpstr>
      <vt:lpstr>2019-2020 Areas of Focus</vt:lpstr>
      <vt:lpstr>Questions?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Student Affairs Foundation Board Meeting</dc:title>
  <dc:creator>McGuire, Melissa</dc:creator>
  <cp:lastModifiedBy>With, Elizabeth</cp:lastModifiedBy>
  <cp:revision>33</cp:revision>
  <cp:lastPrinted>2017-05-24T16:30:55Z</cp:lastPrinted>
  <dcterms:created xsi:type="dcterms:W3CDTF">2017-05-09T18:21:08Z</dcterms:created>
  <dcterms:modified xsi:type="dcterms:W3CDTF">2019-08-12T03:00:44Z</dcterms:modified>
</cp:coreProperties>
</file>